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9" r:id="rId5"/>
    <p:sldId id="270" r:id="rId6"/>
    <p:sldId id="262" r:id="rId7"/>
    <p:sldId id="263" r:id="rId8"/>
    <p:sldId id="269" r:id="rId9"/>
    <p:sldId id="264" r:id="rId10"/>
    <p:sldId id="265" r:id="rId11"/>
    <p:sldId id="268" r:id="rId12"/>
    <p:sldId id="266" r:id="rId13"/>
    <p:sldId id="267" r:id="rId14"/>
    <p:sldId id="271" r:id="rId15"/>
    <p:sldId id="273" r:id="rId16"/>
    <p:sldId id="276" r:id="rId17"/>
    <p:sldId id="272" r:id="rId18"/>
    <p:sldId id="277" r:id="rId19"/>
    <p:sldId id="274" r:id="rId20"/>
  </p:sldIdLst>
  <p:sldSz cx="9144000" cy="6858000" type="screen4x3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9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8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9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9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9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09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6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455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1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2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8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30CE8-8D45-4833-BE7F-1C13ADDD607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4AE2D-6A83-48C5-9F86-477A20F95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5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7772400" cy="2286001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APIC 2018 Conference </a:t>
            </a:r>
            <a:br>
              <a:rPr lang="en-US" sz="3100" b="1" dirty="0" smtClean="0"/>
            </a:br>
            <a:r>
              <a:rPr lang="en-US" sz="3100" b="1" dirty="0" smtClean="0"/>
              <a:t>in Minneapolis, Minnesota</a:t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Highlighting the Posters Presented </a:t>
            </a:r>
            <a:br>
              <a:rPr lang="en-US" sz="3100" b="1" dirty="0" smtClean="0"/>
            </a:br>
            <a:r>
              <a:rPr lang="en-US" sz="3100" b="1" dirty="0" smtClean="0"/>
              <a:t>by Members of APIC Chapter 13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248400" cy="15240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Presented by </a:t>
            </a:r>
          </a:p>
          <a:p>
            <a:r>
              <a:rPr lang="en-US" sz="2800" b="1" dirty="0" smtClean="0"/>
              <a:t>Angela Gabasan, RN, MSN, CIC</a:t>
            </a:r>
          </a:p>
          <a:p>
            <a:r>
              <a:rPr lang="en-US" sz="2800" b="1" dirty="0" smtClean="0"/>
              <a:t>Mount Sinai West/Mount Sinai St. Luke’s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232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Disclaimer Alert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Angela is not presenting the abstract</a:t>
            </a:r>
          </a:p>
          <a:p>
            <a:r>
              <a:rPr lang="en-US" sz="2800" dirty="0" smtClean="0"/>
              <a:t>My aim is to highlight the excellent work/project of the APIC Chapter 13 members</a:t>
            </a:r>
          </a:p>
          <a:p>
            <a:r>
              <a:rPr lang="en-US" sz="2800" dirty="0" smtClean="0"/>
              <a:t>My hope is for all of us to learn and maybe apply these projects in our own hospitals</a:t>
            </a:r>
          </a:p>
          <a:p>
            <a:r>
              <a:rPr lang="en-US" sz="2800" dirty="0" smtClean="0"/>
              <a:t>For complete information about the abstracts, please contact the authors</a:t>
            </a:r>
          </a:p>
          <a:p>
            <a:r>
              <a:rPr lang="en-US" sz="2800" dirty="0" smtClean="0"/>
              <a:t>Therefore…no questions to the presenter</a:t>
            </a:r>
          </a:p>
          <a:p>
            <a:endParaRPr lang="en-US" sz="2800" dirty="0"/>
          </a:p>
        </p:txBody>
      </p:sp>
      <p:pic>
        <p:nvPicPr>
          <p:cNvPr id="4" name="Picture 3" descr="https://i0.wp.com/www.papertraildesign.com/wp-content/uploads/2017/06/winky-tongu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800600"/>
            <a:ext cx="1143000" cy="1066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18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F88A57E3-B598-40C0-9ADC-81E7DE9D9A27" descr="F88A57E3-B598-40C0-9ADC-81E7DE9D9A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" y="228599"/>
            <a:ext cx="8794829" cy="649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81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Points of the abstract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Project is to increase efficiency and response rates of surgeons for post discharge SSI surveillance in Ambulatory settings (electronic vs traditional way of faxing)</a:t>
            </a:r>
          </a:p>
          <a:p>
            <a:r>
              <a:rPr lang="en-US" dirty="0" smtClean="0"/>
              <a:t>An electronic database was created which e-mails surgeons a unique link to a list of her/his cases on a monthly basis</a:t>
            </a:r>
          </a:p>
          <a:p>
            <a:r>
              <a:rPr lang="en-US" dirty="0" smtClean="0"/>
              <a:t>Surgeons log into their survey using identifiers and affirm whether their patients have infections</a:t>
            </a:r>
          </a:p>
          <a:p>
            <a:r>
              <a:rPr lang="en-US" dirty="0" smtClean="0"/>
              <a:t>Up to 5 reminders are automatically sent to non-responders</a:t>
            </a:r>
          </a:p>
          <a:p>
            <a:r>
              <a:rPr lang="en-US" dirty="0" smtClean="0"/>
              <a:t>Excellent response from the surgeons</a:t>
            </a:r>
          </a:p>
          <a:p>
            <a:r>
              <a:rPr lang="en-US" dirty="0" smtClean="0"/>
              <a:t>Time spent for electronic survey 4 hours vs. 30 hours per month to manage faxing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users11\users11$\AGabasan\data\personal\My Pictures\Angie's APIC\LenoxH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53626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125B9549-507E-4099-89EF-73B4584BF5B1" descr="125B9549-507E-4099-89EF-73B4584BF5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1" y="457200"/>
            <a:ext cx="8744608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Points of the abstract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</a:t>
            </a:r>
            <a:r>
              <a:rPr lang="en-US" dirty="0" smtClean="0"/>
              <a:t>escribed the lessons learned from their 2016 NICU MRSA outbreak that helped them to successfully eradicate their 2017 cluster</a:t>
            </a:r>
          </a:p>
          <a:p>
            <a:r>
              <a:rPr lang="en-US" dirty="0" smtClean="0"/>
              <a:t>Focused on expanding the routine IC measures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reater focus on respiratory personnel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ohorting of neonate and staff was increased to cohorting of respiratory staff and physicians</a:t>
            </a:r>
          </a:p>
          <a:p>
            <a:pPr lvl="1"/>
            <a:r>
              <a:rPr lang="en-US" dirty="0" smtClean="0"/>
              <a:t>MRSA screening expanded from infants transferred from outside facilities to infants born in the facility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ontinued weekly surveillance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nhanced cleaning protocol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3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users11\users11$\AGabasan\data\personal\My Pictures\Angie's APIC\Mo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480199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35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FBCE78AD-63B3-495C-BE1C-8B361BB915C3" descr="FBCE78AD-63B3-495C-BE1C-8B361BB915C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2" y="228600"/>
            <a:ext cx="8897192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03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Points of the abstract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The abstract demonstrated their efforts to decrease HO-CDI from a baseline of 8.1 per 10,000 patient days</a:t>
            </a:r>
          </a:p>
          <a:p>
            <a:r>
              <a:rPr lang="en-US" sz="2200" dirty="0" smtClean="0"/>
              <a:t>Multi-pronged approach through identification of key drivers and development of associated tactics; team included</a:t>
            </a:r>
          </a:p>
          <a:p>
            <a:pPr lvl="1"/>
            <a:r>
              <a:rPr lang="en-US" sz="2200" dirty="0" smtClean="0"/>
              <a:t>IP, ID, Micro, Nursing, Pharmacy, Quality and Hospitality services</a:t>
            </a:r>
          </a:p>
          <a:p>
            <a:pPr lvl="1"/>
            <a:r>
              <a:rPr lang="en-US" sz="2200" dirty="0" smtClean="0"/>
              <a:t>Focused on risk factors associated with the environment; use of antibiotics and PPI, testing, HH, and adherence to Contact Precautions</a:t>
            </a:r>
          </a:p>
          <a:p>
            <a:r>
              <a:rPr lang="en-US" sz="2200" dirty="0" smtClean="0"/>
              <a:t>The results</a:t>
            </a:r>
          </a:p>
          <a:p>
            <a:pPr lvl="1"/>
            <a:r>
              <a:rPr lang="en-US" sz="2200" dirty="0" smtClean="0"/>
              <a:t>HO-CDI decreased to 5.90 per 10,000 patient days a remarkable decrease of 27% from baseline outperforming the NYS benchmark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156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users11\users11$\AGabasan\data\personal\My Pictures\Angie's APIC\Winthr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853626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2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9508CF85-B548-473C-A146-73CB14CC849C" descr="9508CF85-B548-473C-A146-73CB14CC84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63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30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Points of the abstract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aim of the project was to reduce the incidence of VAEs in the adult ICU by 50% in 6 months. 2016 rate was 6.9%</a:t>
            </a:r>
          </a:p>
          <a:p>
            <a:r>
              <a:rPr lang="en-US" sz="2400" dirty="0" smtClean="0"/>
              <a:t>Pilot project in a 17 bed ICU</a:t>
            </a:r>
          </a:p>
          <a:p>
            <a:pPr lvl="1"/>
            <a:r>
              <a:rPr lang="en-US" sz="2400" dirty="0"/>
              <a:t>m</a:t>
            </a:r>
            <a:r>
              <a:rPr lang="en-US" sz="2400" dirty="0" smtClean="0"/>
              <a:t>ultidisciplinary team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taff education on the NHSN VAE protocol</a:t>
            </a:r>
          </a:p>
          <a:p>
            <a:pPr lvl="1"/>
            <a:r>
              <a:rPr lang="en-US" sz="2400" dirty="0"/>
              <a:t>u</a:t>
            </a:r>
            <a:r>
              <a:rPr lang="en-US" sz="2400" dirty="0" smtClean="0"/>
              <a:t>se of white flip chart to document daily PEEP and FIO2 and HOB elevation every shift</a:t>
            </a:r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aily data reviewed for trends, and data transcribed into a computerized  VAE monitoring form for tracking and trending</a:t>
            </a:r>
          </a:p>
          <a:p>
            <a:r>
              <a:rPr lang="en-US" sz="2400" dirty="0" smtClean="0"/>
              <a:t>Results of the 6 months pilot: </a:t>
            </a:r>
          </a:p>
          <a:p>
            <a:pPr lvl="1"/>
            <a:r>
              <a:rPr lang="en-US" sz="2400" dirty="0" smtClean="0"/>
              <a:t>Zero VAEs, surpassing their goal of 50% reduction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80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users11\users11$\AGabasan\data\personal\My Pictures\Angie's APIC\Metropolit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53626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47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/>
              <a:t>Congratulations to </a:t>
            </a:r>
            <a:r>
              <a:rPr lang="en-US" sz="4000" b="1" dirty="0" smtClean="0"/>
              <a:t>New FAPICs from </a:t>
            </a:r>
            <a:br>
              <a:rPr lang="en-US" sz="4000" b="1" dirty="0" smtClean="0"/>
            </a:br>
            <a:r>
              <a:rPr lang="en-US" sz="4000" b="1" dirty="0" smtClean="0"/>
              <a:t>Greater NY APIC Chapter 13</a:t>
            </a:r>
            <a:endParaRPr lang="en-US" sz="4000" b="1" dirty="0"/>
          </a:p>
        </p:txBody>
      </p:sp>
      <p:pic>
        <p:nvPicPr>
          <p:cNvPr id="13314" name="Picture 2" descr="\\users11\users11$\AGabasan\data\personal\My Pictures\Angie's APIC\FAP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61132"/>
            <a:ext cx="6629400" cy="497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057400" y="3124200"/>
            <a:ext cx="2057400" cy="457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057400" y="3962400"/>
            <a:ext cx="2057400" cy="457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400800" y="4876800"/>
            <a:ext cx="2057400" cy="457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5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users11\users11$\AGabasan\data\personal\My Pictures\Angie's APIC\Ja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"/>
            <a:ext cx="9144000" cy="685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989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users11\users11$\AGabasan\data\personal\My Pictures\Angie's APIC\group 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53626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472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users11\users11$\AGabasan\data\personal\My Pictures\Angie's APIC\Jeopar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"/>
            <a:ext cx="9144000" cy="685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33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52399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Lastly,  proud to be member </a:t>
            </a:r>
            <a:r>
              <a:rPr lang="en-US" sz="2800" b="1" dirty="0"/>
              <a:t>of APIC </a:t>
            </a:r>
            <a:r>
              <a:rPr lang="en-US" sz="2800" b="1" dirty="0" smtClean="0"/>
              <a:t>Chapter 13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Thank you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0016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458</Words>
  <Application>Microsoft Office PowerPoint</Application>
  <PresentationFormat>On-screen Show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APIC 2018 Conference  in Minneapolis, Minnesota  Highlighting the Posters Presented  by Members of APIC Chapter 13  </vt:lpstr>
      <vt:lpstr>Disclaimer Alert</vt:lpstr>
      <vt:lpstr>PowerPoint Presentation</vt:lpstr>
      <vt:lpstr>Key Points of the abstract</vt:lpstr>
      <vt:lpstr>PowerPoint Presentation</vt:lpstr>
      <vt:lpstr>PowerPoint Presentation</vt:lpstr>
      <vt:lpstr>Key Points of the abstract</vt:lpstr>
      <vt:lpstr>PowerPoint Presentation</vt:lpstr>
      <vt:lpstr>PowerPoint Presentation</vt:lpstr>
      <vt:lpstr>Key Points of the abstract</vt:lpstr>
      <vt:lpstr>PowerPoint Presentation</vt:lpstr>
      <vt:lpstr>PowerPoint Presentation</vt:lpstr>
      <vt:lpstr>Key Points of the abstract</vt:lpstr>
      <vt:lpstr>PowerPoint Presentation</vt:lpstr>
      <vt:lpstr>Congratulations to New FAPICs from  Greater NY APIC Chapter 13</vt:lpstr>
      <vt:lpstr>PowerPoint Presentation</vt:lpstr>
      <vt:lpstr>PowerPoint Presentation</vt:lpstr>
      <vt:lpstr>PowerPoint Presentation</vt:lpstr>
      <vt:lpstr>Lastly,  proud to be member of APIC Chapter 13</vt:lpstr>
    </vt:vector>
  </TitlesOfParts>
  <Company>Mount Sinai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Gabasan, Angela</dc:creator>
  <cp:lastModifiedBy>Steve</cp:lastModifiedBy>
  <cp:revision>32</cp:revision>
  <cp:lastPrinted>2018-10-31T15:11:56Z</cp:lastPrinted>
  <dcterms:created xsi:type="dcterms:W3CDTF">2018-10-31T13:24:57Z</dcterms:created>
  <dcterms:modified xsi:type="dcterms:W3CDTF">2018-11-25T01:55:45Z</dcterms:modified>
</cp:coreProperties>
</file>