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64" r:id="rId3"/>
    <p:sldId id="257" r:id="rId4"/>
    <p:sldId id="263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31FB3-90C5-4F15-BB2B-9957D39E6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F1A260-D91D-4252-B36B-5E8AE86D9F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0EADC-C0A9-4065-9F4C-FB0E2C6A3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6C452-DA33-4389-990D-3A3BBBEF0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9110F-6BEA-4CBC-A473-7667751B2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99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2367B-61A2-427C-AE90-E31E33A2D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E9222-00EF-43FF-98EF-BA9C824CC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1A192-1C3A-4306-95A1-1C9BDD4DF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52DA-B42F-45F2-87E0-30BA543D2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6BB9-5813-4F68-B70A-2486B0AB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688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A8A5-28DF-44A7-A1FD-E3E251EA2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0DE62-209F-4F7C-9F4D-557E63528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4C041-D9AE-4885-9FFD-18FBF0409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5B556-0ACA-4EBB-B2F0-7686D9467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5CDB5-CADF-4A8C-B0AE-3E33FB2D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47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962AC-14B0-4390-BE07-7199E246D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09FED-FA90-4009-9CF1-E5B1A5ACD9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9C718-FAA1-4606-9DBB-008C14897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D6C66-C6A1-463E-8EC7-D1A79DA3E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A321E3-0596-4FFD-AA90-10F965981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E7E55C-1FAF-482E-B22C-736E6E1DA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657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B095B-218A-4B2C-A320-7085A0D23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2FEE6-C5D9-4019-822B-F483A2BBD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0BD1A-5563-4B08-B097-61CB85264F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3C3793-9AC0-4FD6-A1B8-1299EB7BA3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37CD27-686B-4A4B-BBF4-F1EAFA52D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036AB0-AF5F-456C-9748-0235F507E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6CC1DE-EB6C-47DD-B380-CCDEA3004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2160F4-452D-4029-8479-347989BBB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56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B4281-A7D2-4B63-836E-00DEC7F43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D260CB-AA93-404F-B702-1F1A19F2C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23A8B5-647E-4F74-AAFD-5B5FC3EC4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500FFC-3C33-4132-B7CE-0DDBDE7B9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890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A06EB5-7057-4FEE-9848-FE229CC81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99E540-B6BD-4CB5-9A39-25646E6C0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13A06-ECC7-47A0-91F1-D1114103C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57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E47C8-3B39-4D16-A413-AD3613F87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F8E0D-79C3-471E-9057-27C9AA87C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982C3-6208-4886-9E61-AE1308B85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B01C68-EF16-48FB-9D06-A1AD84E1E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D0D395-9A44-4347-B81F-DEA58D79D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45C27B-5908-4AD1-A619-1FAD3528F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883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C8968-E17E-4CF4-B61D-0414DED2A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8B34B5-C776-4F42-A3E3-0F0829B7AA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6002E-A030-4B87-B166-B67FC1467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DB5331-554D-482E-95E5-DA1F60E6E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29E4C-F696-425C-A1E1-FEE890EFD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833F59-277E-4177-8003-5058300F6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591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DA9EE-2F29-447C-803F-4204A318D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73D452-D0F1-428C-BAE1-8D0F246613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2AA26-3E7D-4D6F-B9EE-FB9C5D9BD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26267-36A0-4B73-82FD-F610D1E87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21935-B5E1-4DFD-A808-FD7C6A57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002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C7BF13-B910-46BF-92D6-8A5DCB118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4F440E-A746-4FC4-A98A-C951BD8B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015F2-F955-41BF-AB12-1522AF63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254DB-3700-4C25-B4F0-D84FD291F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36682-695B-40AB-832A-71749E64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03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0B805-2C6B-41CF-9143-C0AD625FC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9109E-FF95-481C-BA98-F6A8D4EC5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F7550-0A21-47CB-820E-2CC920E25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20B4-73E0-4981-846D-89C4120B8DB7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F4AD1-E833-4F53-AC57-4326944F7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27B0F-587B-4513-8FE2-4D686D50F1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A1F14-386D-48F6-B915-9D278FDC9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85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EE09F-4C2D-4B93-9C1E-66D003F37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705" y="719691"/>
            <a:ext cx="9144000" cy="2387600"/>
          </a:xfrm>
        </p:spPr>
        <p:txBody>
          <a:bodyPr/>
          <a:lstStyle/>
          <a:p>
            <a:r>
              <a:rPr lang="en-US" b="1" dirty="0"/>
              <a:t>NYULH Ambulatory IPC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83BC943-CD6B-4AB1-957C-AC522B753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9150" y="3172653"/>
            <a:ext cx="9144000" cy="2444375"/>
          </a:xfrm>
        </p:spPr>
        <p:txBody>
          <a:bodyPr>
            <a:normAutofit/>
          </a:bodyPr>
          <a:lstStyle/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 Skeete MS, RN, CIC, FAPIC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 - Ambulatory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IPC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APIC Greater NY Chapte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13 Meeting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December 14, 2022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314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1F95D-4EB5-4816-8324-E5F3F4027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Presentation Objective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BC3CD-B58B-4E2D-B0DB-EF060D44C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understand the layout of the ambulatory sites, role of the Infection Preventionist, and areas of opportunity for ambulatory Infection Prevention and Control, at NYU Langone Health (NYULH).</a:t>
            </a:r>
          </a:p>
        </p:txBody>
      </p:sp>
    </p:spTree>
    <p:extLst>
      <p:ext uri="{BB962C8B-B14F-4D97-AF65-F5344CB8AC3E}">
        <p14:creationId xmlns:p14="http://schemas.microsoft.com/office/powerpoint/2010/main" val="1474102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16AECCD-9C3F-46E3-B830-98ABF464E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2632"/>
            <a:ext cx="10515600" cy="980902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5400" b="1" dirty="0">
                <a:latin typeface="+mn-lt"/>
              </a:rPr>
              <a:t>Scope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E18817A-8FF6-46BF-9B34-B2B1F04FD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8609"/>
            <a:ext cx="10515600" cy="445630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 dirty="0"/>
              <a:t>Staff: </a:t>
            </a:r>
            <a:r>
              <a:rPr lang="en-US" sz="2000" dirty="0"/>
              <a:t>5 FTE</a:t>
            </a:r>
            <a:r>
              <a:rPr lang="en-US" sz="2000" cap="none" dirty="0"/>
              <a:t>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/>
              <a:t>Locations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DB with &gt;1500 entries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Brooklyn, Queens, Bronx, Manhattan, Staten Island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Long Island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Westchester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i="1" dirty="0"/>
              <a:t>New Jersey, Hawaii, Florida, Nevada…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/>
              <a:t>Types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Article 28 (including FHC</a:t>
            </a:r>
            <a:r>
              <a:rPr lang="en-US" sz="2000" cap="none" dirty="0"/>
              <a:t>s</a:t>
            </a:r>
            <a:r>
              <a:rPr lang="en-US" sz="2000" dirty="0"/>
              <a:t> (includes schools, </a:t>
            </a:r>
            <a:r>
              <a:rPr lang="en-US" sz="2000" i="1" dirty="0"/>
              <a:t>senior centers, daycares, homeless shelters, dental</a:t>
            </a:r>
            <a:r>
              <a:rPr lang="en-US" sz="2000" dirty="0"/>
              <a:t>))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Faculty Group practices (includes dental, PT)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Radiology (NYU staff, non NYU Radiologists)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i="1" dirty="0"/>
              <a:t>Other (Voluntary MD practices)</a:t>
            </a:r>
          </a:p>
          <a:p>
            <a:endParaRPr lang="en-US" sz="1800" i="1" dirty="0"/>
          </a:p>
          <a:p>
            <a:pPr marL="0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B9CF95-1FFB-4C72-96D6-091084A20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130" y="1697595"/>
            <a:ext cx="3966141" cy="224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618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457" y="1690292"/>
            <a:ext cx="4625330" cy="4822472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2000" b="1" dirty="0"/>
              <a:t>EOC Rounding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Medication safety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Cleaning &amp; reprocessing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Storage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Clean vs dirty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Regulatory preparation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Syndromic surveillance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Point of care testing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dirty="0"/>
              <a:t>Education/Information sharing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Regulatory preparation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Policy &amp; procedure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5162C2-FDB1-428F-8848-3B74B629EBC0}"/>
              </a:ext>
            </a:extLst>
          </p:cNvPr>
          <p:cNvSpPr txBox="1">
            <a:spLocks/>
          </p:cNvSpPr>
          <p:nvPr/>
        </p:nvSpPr>
        <p:spPr>
          <a:xfrm>
            <a:off x="6335461" y="1638685"/>
            <a:ext cx="5421110" cy="4325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000" b="1" dirty="0"/>
              <a:t>Consultation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Construction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New/expanded services to existing locations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Exposure response/epi events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High consequence pathogens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000" b="1" dirty="0"/>
              <a:t>Special Considerations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Infusion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Reprocessing 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Dental 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Ambulatory surgery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Emergency 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Endoscopy</a:t>
            </a:r>
          </a:p>
          <a:p>
            <a:pPr marL="914400" lvl="2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sz="1500" dirty="0"/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1500" dirty="0"/>
          </a:p>
          <a:p>
            <a:pPr>
              <a:buFont typeface="Wingdings" panose="05000000000000000000" pitchFamily="2" charset="2"/>
              <a:buChar char="Ø"/>
            </a:pPr>
            <a:endParaRPr lang="en-US" sz="15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174700-3FFC-4917-8784-EDE26BE84ABC}"/>
              </a:ext>
            </a:extLst>
          </p:cNvPr>
          <p:cNvSpPr txBox="1">
            <a:spLocks/>
          </p:cNvSpPr>
          <p:nvPr/>
        </p:nvSpPr>
        <p:spPr>
          <a:xfrm>
            <a:off x="839755" y="342801"/>
            <a:ext cx="10515600" cy="98090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cap="none" dirty="0">
                <a:latin typeface="+mn-lt"/>
              </a:rPr>
              <a:t> What do we do?</a:t>
            </a:r>
            <a:endParaRPr lang="en-US" sz="5400" b="1" dirty="0">
              <a:latin typeface="+mn-lt"/>
            </a:endParaRPr>
          </a:p>
        </p:txBody>
      </p:sp>
      <p:pic>
        <p:nvPicPr>
          <p:cNvPr id="2050" name="Picture 2" descr="Needles with medicine Royalty Free Vector Clip Art illustration  -vc016533-CoolCLIPS.com">
            <a:extLst>
              <a:ext uri="{FF2B5EF4-FFF2-40B4-BE49-F238E27FC236}">
                <a16:creationId xmlns:a16="http://schemas.microsoft.com/office/drawing/2014/main" id="{79194B20-7B2C-4016-A301-128A6AEF5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864" y="1144306"/>
            <a:ext cx="1595521" cy="128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14AE40-0217-4BD6-AFCC-0CEA0C3C69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5"/>
          <a:stretch/>
        </p:blipFill>
        <p:spPr>
          <a:xfrm>
            <a:off x="5098217" y="2705003"/>
            <a:ext cx="1653730" cy="1720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B14C6D-280A-4E7C-84AF-85FD6B1BC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2570" y="4517469"/>
            <a:ext cx="210502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646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C303557-E84A-47A3-84EE-CB8E71004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04" y="529115"/>
            <a:ext cx="10515600" cy="980902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5400" b="1" dirty="0">
                <a:latin typeface="+mn-lt"/>
              </a:rPr>
              <a:t>Next Steps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6084E-2A26-41BD-A984-5CF4C3D60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4131"/>
            <a:ext cx="10515600" cy="3836944"/>
          </a:xfrm>
        </p:spPr>
        <p:txBody>
          <a:bodyPr>
            <a:normAutofit fontScale="3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6400" dirty="0"/>
              <a:t>Increase frequency and quality of rounding in high risk locations to provide more support to staff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400" dirty="0"/>
              <a:t>Increase educational opportunities/resources for IPs covering a wide variety of services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400" dirty="0"/>
              <a:t>Increase quality improvement participation/opportunities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400" dirty="0"/>
              <a:t>Get a better understanding/hold on what’s occurring where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400" dirty="0"/>
              <a:t>Have more involvement up front in new construction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400" dirty="0"/>
              <a:t>To better prepare for high consequence pathogens in the ambulatory setting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400" dirty="0"/>
              <a:t>To remove obstacles which may pose challenges for the IP in the field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400" dirty="0"/>
              <a:t>Resources-vary references. Ensure IPs know how to find information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400" dirty="0"/>
              <a:t>Partnerships-FGP, Regulatory, Environmental Health and Safety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400" dirty="0"/>
              <a:t>Data/Technology-IPs need the tools to work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6400" dirty="0"/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70485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697" y="1206096"/>
            <a:ext cx="10515600" cy="547206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endParaRPr lang="en-US" sz="1400" dirty="0"/>
          </a:p>
          <a:p>
            <a:pPr marL="457200" lvl="1" indent="0">
              <a:buNone/>
            </a:pPr>
            <a:endParaRPr lang="en-US" sz="16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39D1B9B-7CDE-486A-B7F0-F2C6D6675B27}"/>
              </a:ext>
            </a:extLst>
          </p:cNvPr>
          <p:cNvSpPr txBox="1">
            <a:spLocks/>
          </p:cNvSpPr>
          <p:nvPr/>
        </p:nvSpPr>
        <p:spPr>
          <a:xfrm>
            <a:off x="611697" y="472364"/>
            <a:ext cx="10939600" cy="98090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cap="none" dirty="0">
                <a:latin typeface="+mn-lt"/>
              </a:rPr>
              <a:t>Questions?</a:t>
            </a:r>
            <a:endParaRPr lang="en-US" sz="5400" b="1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CB69EB-0AF4-42C3-B915-A85BAA473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326" y="2477811"/>
            <a:ext cx="3556341" cy="199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506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</TotalTime>
  <Words>292</Words>
  <Application>Microsoft Office PowerPoint</Application>
  <PresentationFormat>Widescreen</PresentationFormat>
  <Paragraphs>65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Wingdings</vt:lpstr>
      <vt:lpstr>Office Theme</vt:lpstr>
      <vt:lpstr>NYULH Ambulatory IPC</vt:lpstr>
      <vt:lpstr>Presentation Objective </vt:lpstr>
      <vt:lpstr>Scope</vt:lpstr>
      <vt:lpstr>PowerPoint Presentation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Plan for Ambulatory IPC</dc:title>
  <dc:creator>Skeete, Faith</dc:creator>
  <cp:lastModifiedBy>Bock, Steven</cp:lastModifiedBy>
  <cp:revision>30</cp:revision>
  <dcterms:created xsi:type="dcterms:W3CDTF">2022-07-01T14:26:46Z</dcterms:created>
  <dcterms:modified xsi:type="dcterms:W3CDTF">2022-12-13T05:51:46Z</dcterms:modified>
</cp:coreProperties>
</file>