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9" r:id="rId2"/>
    <p:sldId id="273" r:id="rId3"/>
    <p:sldId id="265" r:id="rId4"/>
    <p:sldId id="263" r:id="rId5"/>
    <p:sldId id="259" r:id="rId6"/>
    <p:sldId id="272" r:id="rId7"/>
    <p:sldId id="257" r:id="rId8"/>
    <p:sldId id="258" r:id="rId9"/>
    <p:sldId id="262" r:id="rId10"/>
    <p:sldId id="260" r:id="rId11"/>
    <p:sldId id="261" r:id="rId12"/>
    <p:sldId id="264" r:id="rId13"/>
    <p:sldId id="270" r:id="rId14"/>
    <p:sldId id="268" r:id="rId15"/>
    <p:sldId id="267" r:id="rId1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607" autoAdjust="0"/>
  </p:normalViewPr>
  <p:slideViewPr>
    <p:cSldViewPr>
      <p:cViewPr varScale="1">
        <p:scale>
          <a:sx n="68" d="100"/>
          <a:sy n="6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344B6-E037-472F-8D44-546BA385FC9D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2C23D-8AF2-468D-85A3-68A8FA93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7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6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05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90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27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66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26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5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9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50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91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02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34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C23D-8AF2-468D-85A3-68A8FA93DF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57C270C-0594-43B8-8ED5-9EA2BDAB41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441375A-9610-44B4-9C24-BAB284B0DF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9792905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0710"/>
            <a:ext cx="7805005" cy="4774690"/>
          </a:xfrm>
        </p:spPr>
      </p:pic>
      <p:sp>
        <p:nvSpPr>
          <p:cNvPr id="6" name="TextBox 5"/>
          <p:cNvSpPr txBox="1"/>
          <p:nvPr/>
        </p:nvSpPr>
        <p:spPr>
          <a:xfrm>
            <a:off x="1524000" y="5262027"/>
            <a:ext cx="6400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Ranekka Dean, MPA RN CIC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September 17, 2014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3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APIC 2014: An Experience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25551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Comprehensive meeting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Focused learning sessions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State of the art Expo Hall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Wonderful networking opportunities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120640"/>
            <a:ext cx="4467876" cy="156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5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Keynote &amp; Plenary </a:t>
            </a:r>
            <a:r>
              <a:rPr lang="en-US" sz="4000" dirty="0" smtClean="0"/>
              <a:t>Sessions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601" y="2143125"/>
            <a:ext cx="4336999" cy="2886075"/>
          </a:xfrm>
        </p:spPr>
      </p:pic>
      <p:sp>
        <p:nvSpPr>
          <p:cNvPr id="5" name="TextBox 4"/>
          <p:cNvSpPr txBox="1"/>
          <p:nvPr/>
        </p:nvSpPr>
        <p:spPr>
          <a:xfrm>
            <a:off x="670560" y="1447800"/>
            <a:ext cx="403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Expert, world renowned speakers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Interesting and Pertinent topics</a:t>
            </a:r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Networking Opportunities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449351"/>
            <a:ext cx="7520940" cy="3579849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Welcome Reception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CIC Dessert </a:t>
            </a:r>
            <a:r>
              <a:rPr lang="en-US" sz="3200" dirty="0" smtClean="0"/>
              <a:t>Reception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Exhibit Hall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Poster Gallery</a:t>
            </a: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20940" cy="548640"/>
          </a:xfrm>
        </p:spPr>
        <p:txBody>
          <a:bodyPr/>
          <a:lstStyle/>
          <a:p>
            <a:pPr algn="ctr"/>
            <a:r>
              <a:rPr lang="en-US" sz="4400" dirty="0" smtClean="0"/>
              <a:t>Exhibit Hall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867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Exhibit Hall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40" y="1139312"/>
            <a:ext cx="6769860" cy="3813688"/>
          </a:xfrm>
        </p:spPr>
      </p:pic>
    </p:spTree>
    <p:extLst>
      <p:ext uri="{BB962C8B-B14F-4D97-AF65-F5344CB8AC3E}">
        <p14:creationId xmlns:p14="http://schemas.microsoft.com/office/powerpoint/2010/main" val="195720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Leadership Opportunity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0" dirty="0" smtClean="0"/>
              <a:t>Moderator – Surveillance </a:t>
            </a:r>
            <a:r>
              <a:rPr lang="en-US" sz="2800" b="0" dirty="0" smtClean="0"/>
              <a:t>session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0" dirty="0" smtClean="0"/>
              <a:t>Responsibilities included:</a:t>
            </a:r>
          </a:p>
          <a:p>
            <a:pPr lvl="4"/>
            <a:r>
              <a:rPr lang="en-US" sz="2800" dirty="0" smtClean="0"/>
              <a:t>Orchestrate the session</a:t>
            </a:r>
          </a:p>
          <a:p>
            <a:pPr lvl="4"/>
            <a:r>
              <a:rPr lang="en-US" sz="2800" dirty="0" smtClean="0"/>
              <a:t>Facilitate discussion during Q&amp;A</a:t>
            </a:r>
          </a:p>
          <a:p>
            <a:pPr lvl="4"/>
            <a:r>
              <a:rPr lang="en-US" sz="2800" dirty="0" smtClean="0"/>
              <a:t>Thank speakers &amp; audience</a:t>
            </a:r>
          </a:p>
          <a:p>
            <a:pPr lvl="4"/>
            <a:r>
              <a:rPr lang="en-US" sz="2800" dirty="0" smtClean="0"/>
              <a:t>Close the session</a:t>
            </a:r>
            <a:endParaRPr lang="en-US" sz="2800" dirty="0" smtClean="0"/>
          </a:p>
          <a:p>
            <a:pPr marL="457200" lvl="3" indent="-169164">
              <a:buNone/>
            </a:pPr>
            <a:endParaRPr lang="en-US" sz="28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91000"/>
            <a:ext cx="4189131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IP Role Recognition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Documenting the evolution of the IP role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Requires advanced skills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Description of Professional Advancement Ladder</a:t>
            </a:r>
            <a:endParaRPr lang="en-US" sz="32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39907"/>
            <a:ext cx="1944886" cy="2593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Disinfection and Sterilization:</a:t>
            </a:r>
            <a:br>
              <a:rPr lang="en-US" sz="3600" dirty="0" smtClean="0"/>
            </a:br>
            <a:r>
              <a:rPr lang="en-US" sz="3600" dirty="0" smtClean="0"/>
              <a:t>What’s New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24" y="1526741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New recommendations, practices and technologies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New practices to reduce role of the environment in disease transmission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2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038600"/>
            <a:ext cx="1944886" cy="2593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Conducting an ICRA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What to look for on ICRA permit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Review dust control techniques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HEPA filters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6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971800"/>
            <a:ext cx="2173486" cy="2897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Infection Prevention in the Kitchen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Real life examples of “do’s &amp; don’ts” in facility kitchens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Develop spot surveillance program for kitchen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Develop collaborative relationship with food services</a:t>
            </a:r>
            <a:endParaRPr lang="en-US" sz="32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962400"/>
            <a:ext cx="1944886" cy="2593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APIC Resources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Conference </a:t>
            </a:r>
            <a:r>
              <a:rPr lang="en-US" sz="2800" dirty="0" smtClean="0"/>
              <a:t>App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Conference Proceedings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APIC </a:t>
            </a:r>
            <a:r>
              <a:rPr lang="en-US" sz="2800" dirty="0" smtClean="0"/>
              <a:t>Central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APIC Daily News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APIC Live</a:t>
            </a:r>
          </a:p>
          <a:p>
            <a:pPr lvl="3"/>
            <a:r>
              <a:rPr lang="en-US" sz="2800" dirty="0" smtClean="0"/>
              <a:t>Knowledge Bar</a:t>
            </a:r>
          </a:p>
          <a:p>
            <a:pPr lvl="3"/>
            <a:r>
              <a:rPr lang="en-US" sz="2800" dirty="0" smtClean="0"/>
              <a:t>Photo Booth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35764"/>
            <a:ext cx="2600960" cy="3392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APIC Photo Booth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867401"/>
          </a:xfrm>
        </p:spPr>
      </p:pic>
    </p:spTree>
    <p:extLst>
      <p:ext uri="{BB962C8B-B14F-4D97-AF65-F5344CB8AC3E}">
        <p14:creationId xmlns:p14="http://schemas.microsoft.com/office/powerpoint/2010/main" val="21722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APIC </a:t>
            </a:r>
            <a:r>
              <a:rPr lang="en-US" sz="4000" dirty="0" err="1" smtClean="0"/>
              <a:t>HighlightS</a:t>
            </a:r>
            <a:r>
              <a:rPr lang="en-US" sz="4000" dirty="0" smtClean="0"/>
              <a:t>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/>
            <a:r>
              <a:rPr lang="en-US" u="sng" dirty="0">
                <a:hlinkClick r:id="rId3"/>
              </a:rPr>
              <a:t>http://vimeo.com/97929054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0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5562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Special Thank You to:</a:t>
            </a:r>
          </a:p>
          <a:p>
            <a:pPr algn="ctr"/>
            <a:r>
              <a:rPr lang="en-US" sz="4000" b="1" dirty="0" smtClean="0"/>
              <a:t>APIC Greater New York Chapter 13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 smtClean="0"/>
              <a:t>Sherry Chisholm Memorial Support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401</TotalTime>
  <Words>221</Words>
  <Application>Microsoft Office PowerPoint</Application>
  <PresentationFormat>On-screen Show (4:3)</PresentationFormat>
  <Paragraphs>70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PowerPoint Presentation</vt:lpstr>
      <vt:lpstr>APIC 2014: An Experience</vt:lpstr>
      <vt:lpstr>Keynote &amp; Plenary Sessions</vt:lpstr>
      <vt:lpstr>Networking Opportunities</vt:lpstr>
      <vt:lpstr>Exhibit Hall</vt:lpstr>
      <vt:lpstr>Exhibit Hall</vt:lpstr>
      <vt:lpstr>Leadership Opportunity</vt:lpstr>
      <vt:lpstr>IP Role Recognition</vt:lpstr>
      <vt:lpstr>Disinfection and Sterilization: What’s New</vt:lpstr>
      <vt:lpstr>Conducting an ICRA </vt:lpstr>
      <vt:lpstr>Infection Prevention in the Kitchen</vt:lpstr>
      <vt:lpstr>APIC Resources</vt:lpstr>
      <vt:lpstr>APIC Photo Booth</vt:lpstr>
      <vt:lpstr>APIC HighlightS VIDEO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2014 Greater NY Chisholm Award</dc:title>
  <dc:creator>David</dc:creator>
  <cp:lastModifiedBy>Ranekka Dean</cp:lastModifiedBy>
  <cp:revision>38</cp:revision>
  <cp:lastPrinted>2014-09-17T17:04:11Z</cp:lastPrinted>
  <dcterms:created xsi:type="dcterms:W3CDTF">2014-09-17T02:39:38Z</dcterms:created>
  <dcterms:modified xsi:type="dcterms:W3CDTF">2014-09-17T17:13:34Z</dcterms:modified>
</cp:coreProperties>
</file>