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89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02B3F2F-8977-224E-BCDF-B8F289326CB6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4598597C-CDE5-9C45-911F-2EDFBF1C4C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APIC 2016 </a:t>
            </a:r>
            <a:br>
              <a:rPr lang="en-US" dirty="0" smtClean="0"/>
            </a:br>
            <a:r>
              <a:rPr lang="en-US" dirty="0" smtClean="0"/>
              <a:t>Charlotte, N.C.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12462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Presentation by:</a:t>
            </a:r>
          </a:p>
          <a:p>
            <a:r>
              <a:rPr lang="en-US" dirty="0" smtClean="0"/>
              <a:t>Robin Haag, RN, BC, MA</a:t>
            </a:r>
          </a:p>
          <a:p>
            <a:r>
              <a:rPr lang="en-US" dirty="0" smtClean="0"/>
              <a:t>APIC Chapter 13</a:t>
            </a:r>
          </a:p>
          <a:p>
            <a:r>
              <a:rPr lang="en-US" dirty="0" smtClean="0"/>
              <a:t>2016 Carla Alvarado Award Recipient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1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Shorter conference format</a:t>
            </a:r>
          </a:p>
          <a:p>
            <a:r>
              <a:rPr lang="en-US" dirty="0" smtClean="0"/>
              <a:t>Concurrent sessions</a:t>
            </a:r>
          </a:p>
          <a:p>
            <a:pPr lvl="1"/>
            <a:r>
              <a:rPr lang="en-US" dirty="0" smtClean="0"/>
              <a:t>Many offerings at same time slots</a:t>
            </a:r>
          </a:p>
          <a:p>
            <a:pPr lvl="1"/>
            <a:r>
              <a:rPr lang="en-US" dirty="0" smtClean="0"/>
              <a:t>Overlapping times</a:t>
            </a:r>
          </a:p>
          <a:p>
            <a:pPr lvl="1"/>
            <a:r>
              <a:rPr lang="en-US" dirty="0" smtClean="0"/>
              <a:t>30/30 sessions</a:t>
            </a:r>
          </a:p>
          <a:p>
            <a:r>
              <a:rPr lang="en-US" dirty="0" smtClean="0"/>
              <a:t>Little repetition of topics</a:t>
            </a:r>
          </a:p>
          <a:p>
            <a:r>
              <a:rPr lang="en-US" dirty="0" smtClean="0"/>
              <a:t>Large conference center</a:t>
            </a:r>
          </a:p>
          <a:p>
            <a:pPr lvl="1"/>
            <a:r>
              <a:rPr lang="en-US" dirty="0" smtClean="0"/>
              <a:t>Hard to find rooms</a:t>
            </a:r>
          </a:p>
          <a:p>
            <a:pPr lvl="1"/>
            <a:r>
              <a:rPr lang="en-US" dirty="0" smtClean="0"/>
              <a:t>Inadequate seating for some sessions</a:t>
            </a:r>
          </a:p>
          <a:p>
            <a:pPr marL="3492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1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At A Glance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perspective</a:t>
            </a:r>
          </a:p>
          <a:p>
            <a:pPr lvl="1"/>
            <a:r>
              <a:rPr lang="en-US" dirty="0" smtClean="0"/>
              <a:t>Retired from acute care</a:t>
            </a:r>
          </a:p>
          <a:p>
            <a:pPr lvl="1"/>
            <a:r>
              <a:rPr lang="en-US" dirty="0" smtClean="0"/>
              <a:t>Beginning a consultation business</a:t>
            </a:r>
          </a:p>
          <a:p>
            <a:pPr lvl="1"/>
            <a:r>
              <a:rPr lang="en-US" dirty="0" smtClean="0"/>
              <a:t>No longer bogged down by regulatory requirements</a:t>
            </a:r>
          </a:p>
          <a:p>
            <a:pPr lvl="2"/>
            <a:r>
              <a:rPr lang="en-US" dirty="0" smtClean="0"/>
              <a:t>Learning and re-learning ever-changing HAI definitions </a:t>
            </a:r>
          </a:p>
          <a:p>
            <a:pPr lvl="2"/>
            <a:r>
              <a:rPr lang="en-US" dirty="0" smtClean="0"/>
              <a:t>Application of definitions</a:t>
            </a:r>
          </a:p>
          <a:p>
            <a:pPr lvl="2"/>
            <a:r>
              <a:rPr lang="en-US" dirty="0" smtClean="0"/>
              <a:t>Trying to find definition loop holes</a:t>
            </a:r>
          </a:p>
          <a:p>
            <a:pPr lvl="1"/>
            <a:r>
              <a:rPr lang="en-US" dirty="0" smtClean="0"/>
              <a:t>No need to fix a problem at work</a:t>
            </a:r>
          </a:p>
          <a:p>
            <a:pPr lvl="1"/>
            <a:r>
              <a:rPr lang="en-US" dirty="0" smtClean="0"/>
              <a:t>No constraints to what I attended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22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Perspective</a:t>
            </a:r>
            <a:endParaRPr lang="en-US" dirty="0"/>
          </a:p>
        </p:txBody>
      </p:sp>
      <p:pic>
        <p:nvPicPr>
          <p:cNvPr id="8" name="Picture 7" descr="CAUTI_CLABSI_spelled_r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54" y="4592937"/>
            <a:ext cx="3740248" cy="1988026"/>
          </a:xfrm>
          <a:prstGeom prst="rect">
            <a:avLst/>
          </a:prstGeom>
        </p:spPr>
      </p:pic>
      <p:pic>
        <p:nvPicPr>
          <p:cNvPr id="9" name="Picture 8" descr="Hand Hygie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641" y="1891386"/>
            <a:ext cx="2743200" cy="2743200"/>
          </a:xfrm>
          <a:prstGeom prst="rect">
            <a:avLst/>
          </a:prstGeom>
        </p:spPr>
      </p:pic>
      <p:pic>
        <p:nvPicPr>
          <p:cNvPr id="10" name="Picture 9" descr="danger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4" y="1891387"/>
            <a:ext cx="2529021" cy="1652537"/>
          </a:xfrm>
          <a:prstGeom prst="rect">
            <a:avLst/>
          </a:prstGeom>
        </p:spPr>
      </p:pic>
      <p:pic>
        <p:nvPicPr>
          <p:cNvPr id="11" name="Picture 10" descr="Isolati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508" y="1891386"/>
            <a:ext cx="2222586" cy="1652537"/>
          </a:xfrm>
          <a:prstGeom prst="rect">
            <a:avLst/>
          </a:prstGeom>
        </p:spPr>
      </p:pic>
      <p:pic>
        <p:nvPicPr>
          <p:cNvPr id="12" name="Picture 11" descr="CM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42" y="4675963"/>
            <a:ext cx="3619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1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h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91" y="1675898"/>
            <a:ext cx="2413000" cy="3860800"/>
          </a:xfrm>
          <a:prstGeom prst="rect">
            <a:avLst/>
          </a:prstGeom>
        </p:spPr>
      </p:pic>
      <p:pic>
        <p:nvPicPr>
          <p:cNvPr id="5" name="Picture 4" descr="indulgelg_350x2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790" y="4020719"/>
            <a:ext cx="4224992" cy="258328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Indulgence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2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My future in Infection </a:t>
            </a:r>
            <a:r>
              <a:rPr lang="en-US" dirty="0" smtClean="0"/>
              <a:t>Prevention</a:t>
            </a:r>
          </a:p>
          <a:p>
            <a:r>
              <a:rPr lang="en-US" dirty="0" smtClean="0"/>
              <a:t>The future of Infection Prevention</a:t>
            </a:r>
          </a:p>
          <a:p>
            <a:r>
              <a:rPr lang="en-US" dirty="0" smtClean="0"/>
              <a:t>Community</a:t>
            </a:r>
          </a:p>
          <a:p>
            <a:pPr lvl="1"/>
            <a:r>
              <a:rPr lang="en-US" dirty="0" smtClean="0"/>
              <a:t>Primary care</a:t>
            </a:r>
          </a:p>
          <a:p>
            <a:r>
              <a:rPr lang="en-US" dirty="0" smtClean="0"/>
              <a:t>Long term care</a:t>
            </a:r>
          </a:p>
          <a:p>
            <a:r>
              <a:rPr lang="en-US" dirty="0" smtClean="0"/>
              <a:t>Acute care</a:t>
            </a:r>
          </a:p>
          <a:p>
            <a:r>
              <a:rPr lang="en-US" dirty="0" smtClean="0"/>
              <a:t>International </a:t>
            </a:r>
          </a:p>
        </p:txBody>
      </p:sp>
      <p:pic>
        <p:nvPicPr>
          <p:cNvPr id="6" name="Picture 5" descr="small-world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73" y="3392097"/>
            <a:ext cx="3204077" cy="316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0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788737"/>
            <a:ext cx="8042276" cy="655794"/>
          </a:xfrm>
        </p:spPr>
        <p:txBody>
          <a:bodyPr/>
          <a:lstStyle/>
          <a:p>
            <a:r>
              <a:rPr lang="en-US" dirty="0" smtClean="0"/>
              <a:t>Merging Our Future Across </a:t>
            </a:r>
            <a:br>
              <a:rPr lang="en-US" dirty="0" smtClean="0"/>
            </a:br>
            <a:r>
              <a:rPr lang="en-US" dirty="0" smtClean="0"/>
              <a:t>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98316"/>
            <a:ext cx="8042276" cy="4045284"/>
          </a:xfrm>
        </p:spPr>
        <p:txBody>
          <a:bodyPr>
            <a:normAutofit/>
          </a:bodyPr>
          <a:lstStyle/>
          <a:p>
            <a:r>
              <a:rPr lang="en-US" dirty="0"/>
              <a:t>Collaboration between long term and acute care</a:t>
            </a:r>
          </a:p>
          <a:p>
            <a:r>
              <a:rPr lang="en-US" dirty="0"/>
              <a:t>Long term care HAI reporting</a:t>
            </a:r>
          </a:p>
          <a:p>
            <a:r>
              <a:rPr lang="en-US" dirty="0"/>
              <a:t>Long term Antibiotic Stewardship</a:t>
            </a:r>
          </a:p>
          <a:p>
            <a:r>
              <a:rPr lang="en-US" dirty="0"/>
              <a:t>Collaboration between dialysis centers and </a:t>
            </a:r>
            <a:r>
              <a:rPr lang="en-US" dirty="0" smtClean="0"/>
              <a:t>acute and long term </a:t>
            </a:r>
            <a:r>
              <a:rPr lang="en-US" dirty="0"/>
              <a:t>care 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733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I Learn 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Territoriality</a:t>
            </a:r>
          </a:p>
          <a:p>
            <a:r>
              <a:rPr lang="en-US" dirty="0" smtClean="0"/>
              <a:t>Little </a:t>
            </a:r>
            <a:r>
              <a:rPr lang="en-US" dirty="0"/>
              <a:t>o</a:t>
            </a:r>
            <a:r>
              <a:rPr lang="en-US" dirty="0" smtClean="0"/>
              <a:t>utreach</a:t>
            </a:r>
          </a:p>
          <a:p>
            <a:r>
              <a:rPr lang="en-US" dirty="0" smtClean="0"/>
              <a:t>Working in silos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Why-it-is-imperative-to-break-down-silos-n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42" y="3716422"/>
            <a:ext cx="6212305" cy="285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0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ae6b827705291ec0c69e0723ed297b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6" y="1435151"/>
            <a:ext cx="2930373" cy="4049776"/>
          </a:xfrm>
          <a:prstGeom prst="rect">
            <a:avLst/>
          </a:prstGeom>
        </p:spPr>
      </p:pic>
      <p:pic>
        <p:nvPicPr>
          <p:cNvPr id="5" name="Picture 4" descr="Albert-Einstein-Insanity-is-doing-the-same-thing-over-and-over-again-and-expecting-different-resul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255" y="1435151"/>
            <a:ext cx="4938715" cy="38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1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Patient/Resident/Client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Teamwork</a:t>
            </a:r>
          </a:p>
          <a:p>
            <a:r>
              <a:rPr lang="en-US" dirty="0" smtClean="0"/>
              <a:t>Inter-agency communication</a:t>
            </a:r>
          </a:p>
          <a:p>
            <a:pPr lvl="1"/>
            <a:r>
              <a:rPr lang="en-US" dirty="0" smtClean="0"/>
              <a:t>Meetings</a:t>
            </a:r>
          </a:p>
          <a:p>
            <a:pPr lvl="1"/>
            <a:r>
              <a:rPr lang="en-US" dirty="0" smtClean="0"/>
              <a:t>Seminars</a:t>
            </a:r>
            <a:endParaRPr lang="en-US" dirty="0"/>
          </a:p>
          <a:p>
            <a:pPr lvl="1"/>
            <a:r>
              <a:rPr lang="en-US" dirty="0" smtClean="0"/>
              <a:t>Share </a:t>
            </a:r>
            <a:r>
              <a:rPr lang="en-US" dirty="0"/>
              <a:t>expertise</a:t>
            </a:r>
          </a:p>
          <a:p>
            <a:pPr lvl="1"/>
            <a:r>
              <a:rPr lang="en-US" dirty="0" smtClean="0"/>
              <a:t>Remove </a:t>
            </a:r>
            <a:r>
              <a:rPr lang="en-US" dirty="0"/>
              <a:t>barriers</a:t>
            </a:r>
          </a:p>
          <a:p>
            <a:pPr lvl="1"/>
            <a:r>
              <a:rPr lang="en-US" dirty="0" smtClean="0"/>
              <a:t>Work </a:t>
            </a:r>
            <a:r>
              <a:rPr lang="en-US" dirty="0"/>
              <a:t>to common </a:t>
            </a:r>
            <a:r>
              <a:rPr lang="en-US" dirty="0" smtClean="0"/>
              <a:t>goals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24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 - The Future</a:t>
            </a:r>
            <a:endParaRPr lang="en-US" dirty="0"/>
          </a:p>
        </p:txBody>
      </p:sp>
      <p:pic>
        <p:nvPicPr>
          <p:cNvPr id="4" name="Content Placeholder 3" descr="call-to-action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6" b="9596"/>
          <a:stretch>
            <a:fillRect/>
          </a:stretch>
        </p:blipFill>
        <p:spPr>
          <a:xfrm>
            <a:off x="642854" y="2094833"/>
            <a:ext cx="8042276" cy="4343400"/>
          </a:xfrm>
        </p:spPr>
      </p:pic>
    </p:spTree>
    <p:extLst>
      <p:ext uri="{BB962C8B-B14F-4D97-AF65-F5344CB8AC3E}">
        <p14:creationId xmlns:p14="http://schemas.microsoft.com/office/powerpoint/2010/main" val="2879070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ankyou-1024x5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58" y="935789"/>
            <a:ext cx="7297317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48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6127</TotalTime>
  <Words>190</Words>
  <Application>Microsoft Office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Breeze</vt:lpstr>
      <vt:lpstr>APIC 2016  Charlotte, N.C.</vt:lpstr>
      <vt:lpstr>Choosing Presentations</vt:lpstr>
      <vt:lpstr>Schedule At A Glance</vt:lpstr>
      <vt:lpstr>Old Perspective</vt:lpstr>
      <vt:lpstr>Self Indulgence</vt:lpstr>
      <vt:lpstr>New Focus</vt:lpstr>
      <vt:lpstr>Merging Our Future Across   Settings</vt:lpstr>
      <vt:lpstr>What Did I Learn ??</vt:lpstr>
      <vt:lpstr>PowerPoint Presentation</vt:lpstr>
      <vt:lpstr>Patient/Resident/Client Safety</vt:lpstr>
      <vt:lpstr>The Challenge - The Future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2016  Charlotte, N.C.</dc:title>
  <dc:creator>Robin Haag</dc:creator>
  <cp:lastModifiedBy>Steve</cp:lastModifiedBy>
  <cp:revision>26</cp:revision>
  <dcterms:created xsi:type="dcterms:W3CDTF">2016-09-12T14:42:06Z</dcterms:created>
  <dcterms:modified xsi:type="dcterms:W3CDTF">2016-12-20T04:15:50Z</dcterms:modified>
</cp:coreProperties>
</file>