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APIC 2022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7" y="3581397"/>
            <a:ext cx="6815669" cy="1685928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 smtClean="0"/>
              <a:t>In person experience summary</a:t>
            </a:r>
          </a:p>
          <a:p>
            <a:r>
              <a:rPr lang="en-US" sz="2600" dirty="0" smtClean="0"/>
              <a:t>Karen Brody MSN, RN, </a:t>
            </a:r>
            <a:r>
              <a:rPr lang="en-US" sz="2600" dirty="0" smtClean="0"/>
              <a:t>CIC</a:t>
            </a:r>
            <a:br>
              <a:rPr lang="en-US" sz="2600" dirty="0" smtClean="0"/>
            </a:br>
            <a:r>
              <a:rPr lang="en-US" sz="2600" dirty="0" smtClean="0"/>
              <a:t>Mount </a:t>
            </a:r>
            <a:r>
              <a:rPr lang="en-US" sz="2600" dirty="0"/>
              <a:t>Sinai Brooklyn </a:t>
            </a:r>
            <a:endParaRPr lang="en-US" sz="2600" dirty="0" smtClean="0"/>
          </a:p>
          <a:p>
            <a:r>
              <a:rPr lang="en-US" sz="2600" dirty="0" smtClean="0"/>
              <a:t>APIC Greate</a:t>
            </a:r>
            <a:r>
              <a:rPr lang="en-US" sz="2600" dirty="0" smtClean="0"/>
              <a:t>r NY Chapter 13 Meeting</a:t>
            </a:r>
            <a:br>
              <a:rPr lang="en-US" sz="2600" dirty="0" smtClean="0"/>
            </a:br>
            <a:r>
              <a:rPr lang="en-US" sz="2600" dirty="0" smtClean="0"/>
              <a:t>September 21, 2022</a:t>
            </a:r>
            <a:endParaRPr lang="en-US" sz="2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267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travel experience in pandemic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589" y="2286000"/>
            <a:ext cx="5628106" cy="337686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68673" y="2855493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49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21305" y="1817771"/>
            <a:ext cx="4143375" cy="3108325"/>
          </a:xfrm>
        </p:spPr>
      </p:pic>
      <p:sp>
        <p:nvSpPr>
          <p:cNvPr id="9" name="TextBox 8"/>
          <p:cNvSpPr txBox="1"/>
          <p:nvPr/>
        </p:nvSpPr>
        <p:spPr>
          <a:xfrm>
            <a:off x="6858000" y="1804737"/>
            <a:ext cx="2115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Indianapolis, Indiana </a:t>
            </a:r>
          </a:p>
          <a:p>
            <a:r>
              <a:rPr lang="en-US" dirty="0" smtClean="0"/>
              <a:t>June 13-15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306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APIC experience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63453" y="2904958"/>
            <a:ext cx="3048000" cy="2286000"/>
          </a:xfrm>
        </p:spPr>
      </p:pic>
    </p:spTree>
    <p:extLst>
      <p:ext uri="{BB962C8B-B14F-4D97-AF65-F5344CB8AC3E}">
        <p14:creationId xmlns:p14="http://schemas.microsoft.com/office/powerpoint/2010/main" val="4182272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Attending in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APIC 2022 Annual Conference provides the opportunity to earn 10 IPUs for attending the conference June 13-15. </a:t>
            </a:r>
            <a:endParaRPr lang="en-US" dirty="0" smtClean="0"/>
          </a:p>
          <a:p>
            <a:r>
              <a:rPr lang="en-US" dirty="0" smtClean="0"/>
              <a:t>After </a:t>
            </a:r>
            <a:r>
              <a:rPr lang="en-US" dirty="0"/>
              <a:t>satisfying all evaluation requirements, a certificate of completion will be available to print and/or for your records indicating contact </a:t>
            </a:r>
            <a:r>
              <a:rPr lang="en-US" dirty="0" smtClean="0"/>
              <a:t>hours-up </a:t>
            </a:r>
            <a:r>
              <a:rPr lang="en-US" dirty="0"/>
              <a:t>to 56 CNEs for in-person attendance and up to 54 CNEs for virtual attendance.</a:t>
            </a:r>
          </a:p>
        </p:txBody>
      </p:sp>
    </p:spTree>
    <p:extLst>
      <p:ext uri="{BB962C8B-B14F-4D97-AF65-F5344CB8AC3E}">
        <p14:creationId xmlns:p14="http://schemas.microsoft.com/office/powerpoint/2010/main" val="2692176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Daily Opening Sessions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Great speakers including Janet Haas  – won Carole DeMille award</a:t>
            </a:r>
          </a:p>
          <a:p>
            <a:r>
              <a:rPr lang="en-US" dirty="0" smtClean="0"/>
              <a:t>Inspirational speakers  including Col DeDe Halfhill, Jia Jiang, and Michael Rogers</a:t>
            </a:r>
          </a:p>
          <a:p>
            <a:r>
              <a:rPr lang="en-US" dirty="0" smtClean="0"/>
              <a:t>Daily News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579" y="3479741"/>
            <a:ext cx="1708530" cy="255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519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Memorable Lectures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Advancing Antibiotic Stewardship Nursing Practice Through Standardized Education</a:t>
            </a:r>
          </a:p>
          <a:p>
            <a:pPr lvl="1"/>
            <a:r>
              <a:rPr lang="en-US" dirty="0" smtClean="0"/>
              <a:t>72% of hospitalized COVID patients received some type of antibiotics despite only 8% being co-infected with bacterial/fungal infection</a:t>
            </a:r>
          </a:p>
          <a:p>
            <a:pPr lvl="1"/>
            <a:r>
              <a:rPr lang="en-US" dirty="0" smtClean="0"/>
              <a:t>Current education programs target physician prescriber training only- Lack of standardized education for nursing on antimicrobial stewardship </a:t>
            </a:r>
          </a:p>
          <a:p>
            <a:pPr lvl="1"/>
            <a:r>
              <a:rPr lang="en-US" dirty="0" smtClean="0"/>
              <a:t>Jefferson health systems designed an online asynchronous CE program with 4 modules to engage nurses </a:t>
            </a:r>
          </a:p>
          <a:p>
            <a:r>
              <a:rPr lang="en-US" dirty="0" smtClean="0"/>
              <a:t>Moving sterilization off- site – Penn Medicine</a:t>
            </a:r>
          </a:p>
          <a:p>
            <a:pPr lvl="1"/>
            <a:r>
              <a:rPr lang="en-US" dirty="0" smtClean="0"/>
              <a:t>Good option to allow needed space and not take space away from patient care </a:t>
            </a:r>
          </a:p>
          <a:p>
            <a:pPr lvl="1"/>
            <a:r>
              <a:rPr lang="en-US" dirty="0" smtClean="0"/>
              <a:t>Very involved process with flow of facility going from drop off dirty trays close to decontam – then through processing and once processed go out to separate clean dock to pickup case carts after processing. Temp and humidity monitoring on trucks</a:t>
            </a:r>
          </a:p>
          <a:p>
            <a:pPr lvl="1"/>
            <a:r>
              <a:rPr lang="en-US" dirty="0" smtClean="0"/>
              <a:t>Generator backup, uses RO system, pressure monitoring in all areas, tracking system</a:t>
            </a:r>
          </a:p>
          <a:p>
            <a:pPr lvl="1"/>
            <a:r>
              <a:rPr lang="en-US" dirty="0" smtClean="0"/>
              <a:t>Benefits include increasing hospital revenue by having more patient beds and standardization of sterilization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67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Memorable Lectures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Integrating Urology into Your Infection Prevention Program- Emory University hospital</a:t>
            </a:r>
          </a:p>
          <a:p>
            <a:pPr lvl="1"/>
            <a:r>
              <a:rPr lang="en-US" dirty="0" smtClean="0"/>
              <a:t>Partnering with urologists can be very helpful for infection prevention teams particularly for CAUTI reduction and SSI reduction</a:t>
            </a:r>
          </a:p>
          <a:p>
            <a:pPr lvl="1"/>
            <a:r>
              <a:rPr lang="en-US" dirty="0" smtClean="0"/>
              <a:t>Many urology surgeries can occur concurrently or within COLO surgeries</a:t>
            </a:r>
          </a:p>
          <a:p>
            <a:pPr lvl="1"/>
            <a:r>
              <a:rPr lang="en-US" dirty="0" smtClean="0"/>
              <a:t>Procedures or surgeries to occur in Cysto room and questions regarding the cysto room floor drain – plan for flushing and cleaning of this area  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523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ICRA hospital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379" y="2038685"/>
            <a:ext cx="5390147" cy="4042611"/>
          </a:xfrm>
        </p:spPr>
      </p:pic>
    </p:spTree>
    <p:extLst>
      <p:ext uri="{BB962C8B-B14F-4D97-AF65-F5344CB8AC3E}">
        <p14:creationId xmlns:p14="http://schemas.microsoft.com/office/powerpoint/2010/main" val="1124754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Connecting with other Infection Prevention Professionals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0" y="3073400"/>
            <a:ext cx="3048000" cy="2286000"/>
          </a:xfrm>
        </p:spPr>
      </p:pic>
    </p:spTree>
    <p:extLst>
      <p:ext uri="{BB962C8B-B14F-4D97-AF65-F5344CB8AC3E}">
        <p14:creationId xmlns:p14="http://schemas.microsoft.com/office/powerpoint/2010/main" val="1268264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APIC swag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Another great part of coming to these conferences live is to see different products and meeting with vendors who give out samples and other promotional products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276" y="3608220"/>
            <a:ext cx="22383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6567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192</TotalTime>
  <Words>390</Words>
  <Application>Microsoft Office PowerPoint</Application>
  <PresentationFormat>Widescreen</PresentationFormat>
  <Paragraphs>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Garamond</vt:lpstr>
      <vt:lpstr>Organic</vt:lpstr>
      <vt:lpstr>APIC 2022</vt:lpstr>
      <vt:lpstr>First travel experience in pandemic</vt:lpstr>
      <vt:lpstr>PowerPoint Presentation</vt:lpstr>
      <vt:lpstr>APIC experience </vt:lpstr>
      <vt:lpstr>Benefits of Attending in Person</vt:lpstr>
      <vt:lpstr>Daily Opening Sessions</vt:lpstr>
      <vt:lpstr>Memorable Lectures </vt:lpstr>
      <vt:lpstr>Memorable Lectures</vt:lpstr>
      <vt:lpstr>ICRA hospital </vt:lpstr>
      <vt:lpstr>Connecting with other Infection Prevention Professionals </vt:lpstr>
      <vt:lpstr>APIC swag </vt:lpstr>
    </vt:vector>
  </TitlesOfParts>
  <Company>The Mount Sinai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APIC 2022</dc:title>
  <dc:creator>Brody, Karen</dc:creator>
  <cp:lastModifiedBy>Bock, Steven</cp:lastModifiedBy>
  <cp:revision>16</cp:revision>
  <dcterms:created xsi:type="dcterms:W3CDTF">2022-08-23T19:47:38Z</dcterms:created>
  <dcterms:modified xsi:type="dcterms:W3CDTF">2022-09-21T04:53:46Z</dcterms:modified>
</cp:coreProperties>
</file>