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44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5EAA0-1862-425A-AAEF-7E494818FAA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FE10A-6418-459E-91EF-13B5097FF0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87975"/>
            <a:ext cx="7772400" cy="631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Elsa Santos-Cruz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0833" t="21905" r="15278" b="19048"/>
          <a:stretch>
            <a:fillRect/>
          </a:stretch>
        </p:blipFill>
        <p:spPr bwMode="auto">
          <a:xfrm>
            <a:off x="990600" y="533400"/>
            <a:ext cx="701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Emerging Models of Ambulatory Care</a:t>
            </a:r>
            <a:endParaRPr lang="en-US" sz="2400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0755" t="26628" r="15094" b="27044"/>
          <a:stretch>
            <a:fillRect/>
          </a:stretch>
        </p:blipFill>
        <p:spPr bwMode="auto">
          <a:xfrm>
            <a:off x="457200" y="1295400"/>
            <a:ext cx="3733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0200" t="26716" r="14540" b="26104"/>
          <a:stretch>
            <a:fillRect/>
          </a:stretch>
        </p:blipFill>
        <p:spPr bwMode="auto">
          <a:xfrm>
            <a:off x="4876800" y="1371600"/>
            <a:ext cx="3733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0833" t="25000" r="14583" b="24074"/>
          <a:stretch>
            <a:fillRect/>
          </a:stretch>
        </p:blipFill>
        <p:spPr bwMode="auto">
          <a:xfrm>
            <a:off x="990600" y="609600"/>
            <a:ext cx="7086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Microhospitals</a:t>
            </a:r>
            <a:r>
              <a:rPr lang="en-US" sz="3200" dirty="0" smtClean="0"/>
              <a:t> are emerging model of health care system</a:t>
            </a:r>
            <a:endParaRPr lang="en-US" sz="32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958" t="25254" r="14644" b="24237"/>
          <a:stretch>
            <a:fillRect/>
          </a:stretch>
        </p:blipFill>
        <p:spPr bwMode="auto">
          <a:xfrm>
            <a:off x="609600" y="1447800"/>
            <a:ext cx="7924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Sharing resources  -- including IPs</a:t>
            </a:r>
            <a:endParaRPr lang="en-US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958" t="37040" r="14644" b="25921"/>
          <a:stretch>
            <a:fillRect/>
          </a:stretch>
        </p:blipFill>
        <p:spPr bwMode="auto">
          <a:xfrm>
            <a:off x="685800" y="1524000"/>
            <a:ext cx="7848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Infection </a:t>
            </a:r>
            <a:r>
              <a:rPr lang="en-US" sz="3200" dirty="0" err="1" smtClean="0"/>
              <a:t>Preventionist</a:t>
            </a:r>
            <a:r>
              <a:rPr lang="en-US" sz="3200" dirty="0" smtClean="0"/>
              <a:t> -- responsibility</a:t>
            </a:r>
            <a:endParaRPr lang="en-US" sz="32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958" t="25254" r="14644" b="24237"/>
          <a:stretch>
            <a:fillRect/>
          </a:stretch>
        </p:blipFill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Available Resources </a:t>
            </a:r>
            <a:endParaRPr lang="en-US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483" t="37040" r="36110" b="24237"/>
          <a:stretch>
            <a:fillRect/>
          </a:stretch>
        </p:blipFill>
        <p:spPr bwMode="auto">
          <a:xfrm>
            <a:off x="762000" y="1371600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resources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220" t="37040" r="15907" b="24237"/>
          <a:stretch>
            <a:fillRect/>
          </a:stretch>
        </p:blipFill>
        <p:spPr bwMode="auto">
          <a:xfrm>
            <a:off x="304800" y="1295400"/>
            <a:ext cx="8382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in progress--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Documents and Settings\Brianne Myers\Local Settings\Temporary Internet Files\Content.IE5\RAR8LP3G\work-work-work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32</Words>
  <Application>Microsoft Office PowerPoint</Application>
  <PresentationFormat>On-screen Show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Elsa Santos-Cruz</vt:lpstr>
      <vt:lpstr>Emerging Models of Ambulatory Care</vt:lpstr>
      <vt:lpstr>PowerPoint Presentation</vt:lpstr>
      <vt:lpstr>Microhospitals are emerging model of health care system</vt:lpstr>
      <vt:lpstr>Sharing resources  -- including IPs</vt:lpstr>
      <vt:lpstr>Infection Preventionist -- responsibility</vt:lpstr>
      <vt:lpstr>Available Resources </vt:lpstr>
      <vt:lpstr>Other resources</vt:lpstr>
      <vt:lpstr>Work in progress--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Elsa Santos-Cruz</dc:title>
  <dc:creator>Brianne Myers</dc:creator>
  <cp:lastModifiedBy>Steve</cp:lastModifiedBy>
  <cp:revision>20</cp:revision>
  <dcterms:created xsi:type="dcterms:W3CDTF">2018-06-21T23:46:51Z</dcterms:created>
  <dcterms:modified xsi:type="dcterms:W3CDTF">2018-10-26T05:19:49Z</dcterms:modified>
</cp:coreProperties>
</file>