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0" r:id="rId7"/>
    <p:sldId id="266" r:id="rId8"/>
    <p:sldId id="267" r:id="rId9"/>
    <p:sldId id="268" r:id="rId10"/>
    <p:sldId id="261" r:id="rId11"/>
    <p:sldId id="262" r:id="rId12"/>
    <p:sldId id="263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7" autoAdjust="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0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97691-2FC9-6E4C-B281-C9E45EE719CD}" type="datetimeFigureOut">
              <a:rPr lang="en-US" smtClean="0"/>
              <a:t>12/12/15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7F434-1683-9246-9E8A-9B1F29276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9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7F434-1683-9246-9E8A-9B1F292769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5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7F434-1683-9246-9E8A-9B1F292769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60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7F434-1683-9246-9E8A-9B1F292769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15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7F434-1683-9246-9E8A-9B1F292769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1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7F434-1683-9246-9E8A-9B1F292769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8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12/12/15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“Infamous” Career </a:t>
            </a:r>
            <a:br>
              <a:rPr lang="en-US" dirty="0" smtClean="0"/>
            </a:br>
            <a:r>
              <a:rPr lang="en-US" dirty="0" smtClean="0"/>
              <a:t>AKA</a:t>
            </a:r>
            <a:br>
              <a:rPr lang="en-US" dirty="0" smtClean="0"/>
            </a:br>
            <a:r>
              <a:rPr lang="en-US" dirty="0" smtClean="0"/>
              <a:t> How Did I End Up Here?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Robin Haag, RN, BC, MA</a:t>
            </a:r>
            <a:endParaRPr lang="en-US" dirty="0" smtClean="0"/>
          </a:p>
          <a:p>
            <a:r>
              <a:rPr lang="en-US" dirty="0" smtClean="0"/>
              <a:t>Chief Executive Officer </a:t>
            </a:r>
          </a:p>
          <a:p>
            <a:r>
              <a:rPr lang="en-US" dirty="0" smtClean="0"/>
              <a:t>At Finally Retired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3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684" y="2526632"/>
            <a:ext cx="8045115" cy="4224421"/>
          </a:xfrm>
        </p:spPr>
        <p:txBody>
          <a:bodyPr/>
          <a:lstStyle/>
          <a:p>
            <a:r>
              <a:rPr lang="en-US" sz="3200" dirty="0" smtClean="0"/>
              <a:t>It is an honor to be recognized by your peers</a:t>
            </a:r>
          </a:p>
          <a:p>
            <a:r>
              <a:rPr lang="en-US" sz="3200" dirty="0" smtClean="0"/>
              <a:t>Still not sure why I was selected</a:t>
            </a:r>
          </a:p>
          <a:p>
            <a:r>
              <a:rPr lang="en-US" sz="3200" dirty="0" smtClean="0"/>
              <a:t>I'm told I am not easy to work with</a:t>
            </a:r>
          </a:p>
          <a:p>
            <a:r>
              <a:rPr lang="en-US" sz="3200" dirty="0" smtClean="0"/>
              <a:t>I'm sarcastic</a:t>
            </a:r>
          </a:p>
          <a:p>
            <a:r>
              <a:rPr lang="en-US" sz="3200" dirty="0" smtClean="0"/>
              <a:t>I'm opinionated</a:t>
            </a:r>
          </a:p>
          <a:p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 Champion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6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4000" y="2679192"/>
            <a:ext cx="4678947" cy="3447288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/>
              <a:t>Born and bred in Brooklyn</a:t>
            </a:r>
          </a:p>
          <a:p>
            <a:pPr lvl="1"/>
            <a:r>
              <a:rPr lang="en-US" sz="2600" dirty="0" smtClean="0"/>
              <a:t>Crown Heights</a:t>
            </a:r>
          </a:p>
          <a:p>
            <a:pPr lvl="1"/>
            <a:r>
              <a:rPr lang="en-US" sz="2600" dirty="0" err="1" smtClean="0"/>
              <a:t>Sheepshead</a:t>
            </a:r>
            <a:r>
              <a:rPr lang="en-US" sz="2600" dirty="0" smtClean="0"/>
              <a:t> Bay</a:t>
            </a:r>
          </a:p>
          <a:p>
            <a:r>
              <a:rPr lang="en-US" sz="3000" dirty="0" smtClean="0"/>
              <a:t>Parents</a:t>
            </a:r>
          </a:p>
          <a:p>
            <a:pPr lvl="1"/>
            <a:r>
              <a:rPr lang="en-US" sz="2600" dirty="0" smtClean="0"/>
              <a:t>Millie and Artie Pepper</a:t>
            </a:r>
          </a:p>
          <a:p>
            <a:r>
              <a:rPr lang="en-US" sz="3000" dirty="0" smtClean="0"/>
              <a:t>Sister</a:t>
            </a:r>
          </a:p>
          <a:p>
            <a:pPr lvl="1"/>
            <a:r>
              <a:rPr lang="en-US" sz="2600" dirty="0" smtClean="0"/>
              <a:t>Marcia</a:t>
            </a:r>
          </a:p>
          <a:p>
            <a:r>
              <a:rPr lang="en-US" sz="3000" dirty="0" smtClean="0"/>
              <a:t>Blonde until I was 5</a:t>
            </a:r>
          </a:p>
          <a:p>
            <a:r>
              <a:rPr lang="en-US" sz="3000" dirty="0" smtClean="0"/>
              <a:t>Brown Eyes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1" name="Content Placeholder 10" descr="IMG_0487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7" b="5397"/>
          <a:stretch>
            <a:fillRect/>
          </a:stretch>
        </p:blipFill>
        <p:spPr>
          <a:xfrm>
            <a:off x="5465232" y="2679192"/>
            <a:ext cx="3419669" cy="3964235"/>
          </a:xfrm>
        </p:spPr>
      </p:pic>
    </p:spTree>
    <p:extLst>
      <p:ext uri="{BB962C8B-B14F-4D97-AF65-F5344CB8AC3E}">
        <p14:creationId xmlns:p14="http://schemas.microsoft.com/office/powerpoint/2010/main" val="3683141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8292" y="1766091"/>
            <a:ext cx="4785285" cy="4929959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2600" dirty="0" smtClean="0"/>
              <a:t>Why Nursing?</a:t>
            </a:r>
          </a:p>
          <a:p>
            <a:pPr lvl="1"/>
            <a:r>
              <a:rPr lang="en-US" dirty="0"/>
              <a:t> Graphic design was a hard way to make a </a:t>
            </a:r>
            <a:r>
              <a:rPr lang="en-US" dirty="0" smtClean="0"/>
              <a:t>living</a:t>
            </a:r>
          </a:p>
          <a:p>
            <a:pPr lvl="1"/>
            <a:r>
              <a:rPr lang="en-US" dirty="0"/>
              <a:t>“Jewish girls become teachers, not nurses” </a:t>
            </a:r>
            <a:endParaRPr lang="en-US" dirty="0" smtClean="0"/>
          </a:p>
          <a:p>
            <a:r>
              <a:rPr lang="en-US" sz="2600" dirty="0" smtClean="0"/>
              <a:t>Education</a:t>
            </a:r>
          </a:p>
          <a:p>
            <a:pPr lvl="1"/>
            <a:r>
              <a:rPr lang="en-US" dirty="0" smtClean="0"/>
              <a:t>SBHS</a:t>
            </a:r>
          </a:p>
          <a:p>
            <a:pPr lvl="2"/>
            <a:r>
              <a:rPr lang="en-US" dirty="0" smtClean="0"/>
              <a:t>Guidance Counselor:  “Not College Material”</a:t>
            </a:r>
          </a:p>
          <a:p>
            <a:pPr lvl="1"/>
            <a:r>
              <a:rPr lang="en-US" dirty="0" smtClean="0"/>
              <a:t>SCCC</a:t>
            </a:r>
          </a:p>
          <a:p>
            <a:pPr lvl="2"/>
            <a:r>
              <a:rPr lang="en-US" dirty="0" smtClean="0"/>
              <a:t>Drank my way through</a:t>
            </a:r>
          </a:p>
          <a:p>
            <a:pPr lvl="1"/>
            <a:r>
              <a:rPr lang="en-US" dirty="0" smtClean="0"/>
              <a:t>Downstate</a:t>
            </a:r>
          </a:p>
          <a:p>
            <a:pPr lvl="2"/>
            <a:r>
              <a:rPr lang="en-US" dirty="0" smtClean="0"/>
              <a:t>“I’ll flunk out all the P’s to get you”</a:t>
            </a:r>
          </a:p>
        </p:txBody>
      </p:sp>
      <p:pic>
        <p:nvPicPr>
          <p:cNvPr id="8" name="Content Placeholder 7" descr="following-my-yellow-brick-road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7" r="21187"/>
          <a:stretch>
            <a:fillRect/>
          </a:stretch>
        </p:blipFill>
        <p:spPr>
          <a:xfrm>
            <a:off x="5939320" y="3241929"/>
            <a:ext cx="2101568" cy="2436233"/>
          </a:xfrm>
        </p:spPr>
      </p:pic>
    </p:spTree>
    <p:extLst>
      <p:ext uri="{BB962C8B-B14F-4D97-AF65-F5344CB8AC3E}">
        <p14:creationId xmlns:p14="http://schemas.microsoft.com/office/powerpoint/2010/main" val="1934308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308982"/>
            <a:ext cx="7823200" cy="416899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 dirty="0"/>
              <a:t>Wanted to be a Midwife</a:t>
            </a:r>
            <a:endParaRPr lang="en-US" sz="2400" dirty="0"/>
          </a:p>
          <a:p>
            <a:pPr lvl="1"/>
            <a:r>
              <a:rPr lang="en-US" sz="2400" dirty="0" smtClean="0"/>
              <a:t>One </a:t>
            </a:r>
            <a:r>
              <a:rPr lang="en-US" sz="2400" dirty="0"/>
              <a:t>year Med </a:t>
            </a:r>
            <a:r>
              <a:rPr lang="en-US" sz="2400" dirty="0" err="1"/>
              <a:t>Surg</a:t>
            </a:r>
            <a:r>
              <a:rPr lang="en-US" sz="2400" dirty="0"/>
              <a:t> first</a:t>
            </a:r>
            <a:endParaRPr lang="en-US" sz="2000" dirty="0"/>
          </a:p>
          <a:p>
            <a:pPr lvl="0"/>
            <a:r>
              <a:rPr lang="en-US" sz="2800" dirty="0"/>
              <a:t>7/73 MSKCC: Chemo unit</a:t>
            </a:r>
            <a:endParaRPr lang="en-US" sz="2400" dirty="0"/>
          </a:p>
          <a:p>
            <a:pPr lvl="1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Baccalaureate graduate hired</a:t>
            </a:r>
          </a:p>
          <a:p>
            <a:pPr lvl="1"/>
            <a:r>
              <a:rPr lang="en-US" sz="2400" dirty="0"/>
              <a:t>Taught me how to be a </a:t>
            </a:r>
            <a:r>
              <a:rPr lang="en-US" sz="2400" dirty="0" smtClean="0"/>
              <a:t>nurse</a:t>
            </a:r>
          </a:p>
          <a:p>
            <a:pPr lvl="2"/>
            <a:r>
              <a:rPr lang="en-US" dirty="0" smtClean="0"/>
              <a:t>Went home crying 1</a:t>
            </a:r>
            <a:r>
              <a:rPr lang="en-US" baseline="30000" dirty="0" smtClean="0"/>
              <a:t>st</a:t>
            </a:r>
            <a:r>
              <a:rPr lang="en-US" dirty="0" smtClean="0"/>
              <a:t> few months</a:t>
            </a:r>
          </a:p>
          <a:p>
            <a:pPr lvl="2"/>
            <a:r>
              <a:rPr lang="en-US" dirty="0" smtClean="0"/>
              <a:t>Persistence</a:t>
            </a:r>
          </a:p>
          <a:p>
            <a:pPr lvl="2"/>
            <a:r>
              <a:rPr lang="en-US" dirty="0" smtClean="0"/>
              <a:t>Compassion</a:t>
            </a:r>
            <a:endParaRPr lang="en-US" sz="1800" dirty="0"/>
          </a:p>
          <a:p>
            <a:pPr lvl="2"/>
            <a:r>
              <a:rPr lang="en-US" dirty="0"/>
              <a:t>Death with dignity</a:t>
            </a:r>
            <a:endParaRPr lang="en-US" sz="1800" dirty="0"/>
          </a:p>
          <a:p>
            <a:pPr lvl="0"/>
            <a:r>
              <a:rPr lang="en-US" sz="2800" dirty="0"/>
              <a:t>Needed a paradigm shift</a:t>
            </a:r>
            <a:endParaRPr lang="en-US" sz="2400" dirty="0"/>
          </a:p>
          <a:p>
            <a:pPr lvl="1"/>
            <a:r>
              <a:rPr lang="en-US" sz="2400" dirty="0"/>
              <a:t>NYU MA Nursing Education</a:t>
            </a:r>
            <a:endParaRPr lang="en-US" sz="2000" dirty="0"/>
          </a:p>
          <a:p>
            <a:pPr lvl="1"/>
            <a:r>
              <a:rPr lang="en-US" sz="2400" dirty="0"/>
              <a:t>Critical Care</a:t>
            </a:r>
            <a:endParaRPr lang="en-US" sz="20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History</a:t>
            </a:r>
            <a:endParaRPr lang="en-US" dirty="0"/>
          </a:p>
        </p:txBody>
      </p:sp>
      <p:pic>
        <p:nvPicPr>
          <p:cNvPr id="4" name="Picture 3" descr="IMG_084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67" y="3226243"/>
            <a:ext cx="2272633" cy="30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585" y="1949808"/>
            <a:ext cx="8023816" cy="450251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Positions</a:t>
            </a:r>
          </a:p>
          <a:p>
            <a:pPr lvl="1"/>
            <a:r>
              <a:rPr lang="en-US" dirty="0" smtClean="0"/>
              <a:t>11/74: </a:t>
            </a:r>
            <a:r>
              <a:rPr lang="en-US" dirty="0" smtClean="0"/>
              <a:t>   Staff </a:t>
            </a:r>
            <a:r>
              <a:rPr lang="en-US" dirty="0" smtClean="0"/>
              <a:t>Nurse CCU</a:t>
            </a:r>
          </a:p>
          <a:p>
            <a:pPr lvl="1"/>
            <a:r>
              <a:rPr lang="en-US" dirty="0" smtClean="0"/>
              <a:t>7/78:   </a:t>
            </a:r>
            <a:r>
              <a:rPr lang="en-US" dirty="0" smtClean="0"/>
              <a:t>  Clinical </a:t>
            </a:r>
            <a:r>
              <a:rPr lang="en-US" dirty="0" smtClean="0"/>
              <a:t>Supervisor Med-</a:t>
            </a:r>
            <a:r>
              <a:rPr lang="en-US" dirty="0" err="1" smtClean="0"/>
              <a:t>Surg</a:t>
            </a:r>
            <a:r>
              <a:rPr lang="en-US" dirty="0" smtClean="0"/>
              <a:t> (age 26)</a:t>
            </a:r>
          </a:p>
          <a:p>
            <a:pPr lvl="1"/>
            <a:r>
              <a:rPr lang="en-US" dirty="0" smtClean="0"/>
              <a:t>5</a:t>
            </a:r>
            <a:r>
              <a:rPr lang="en-US" dirty="0"/>
              <a:t>/80      Elizabeth</a:t>
            </a:r>
          </a:p>
          <a:p>
            <a:pPr lvl="1"/>
            <a:r>
              <a:rPr lang="en-US" dirty="0"/>
              <a:t>9/80      MMC Critical Care</a:t>
            </a:r>
          </a:p>
          <a:p>
            <a:pPr lvl="1"/>
            <a:r>
              <a:rPr lang="en-US" dirty="0"/>
              <a:t>6/83      Joshua</a:t>
            </a:r>
          </a:p>
          <a:p>
            <a:pPr lvl="1"/>
            <a:r>
              <a:rPr lang="en-US" dirty="0"/>
              <a:t>9/83      </a:t>
            </a:r>
            <a:r>
              <a:rPr lang="en-US" dirty="0" smtClean="0"/>
              <a:t>CIH Critical Care Float</a:t>
            </a:r>
            <a:endParaRPr lang="en-US" dirty="0"/>
          </a:p>
          <a:p>
            <a:pPr lvl="1"/>
            <a:r>
              <a:rPr lang="en-US" dirty="0"/>
              <a:t>5/86      Nursing Education Instructor  </a:t>
            </a:r>
          </a:p>
          <a:p>
            <a:pPr lvl="1"/>
            <a:r>
              <a:rPr lang="en-US" dirty="0"/>
              <a:t>10/90    Director Nursing Education</a:t>
            </a:r>
          </a:p>
          <a:p>
            <a:pPr lvl="2"/>
            <a:r>
              <a:rPr lang="en-US" dirty="0"/>
              <a:t>Making Coney better than its reputation</a:t>
            </a:r>
            <a:endParaRPr lang="en-US" sz="1800" dirty="0"/>
          </a:p>
          <a:p>
            <a:pPr lvl="1"/>
            <a:r>
              <a:rPr lang="en-US" dirty="0"/>
              <a:t>7/98      Director Infection Control and HIV </a:t>
            </a:r>
            <a:r>
              <a:rPr lang="en-US" dirty="0" smtClean="0"/>
              <a:t>Services</a:t>
            </a:r>
          </a:p>
          <a:p>
            <a:pPr lvl="2"/>
            <a:r>
              <a:rPr lang="en-US" dirty="0" smtClean="0"/>
              <a:t>Providing safe patient care</a:t>
            </a:r>
          </a:p>
          <a:p>
            <a:pPr lvl="1"/>
            <a:r>
              <a:rPr lang="en-US" dirty="0" smtClean="0"/>
              <a:t>4</a:t>
            </a:r>
            <a:r>
              <a:rPr lang="en-US" dirty="0"/>
              <a:t>/15     </a:t>
            </a:r>
            <a:r>
              <a:rPr lang="en-US" dirty="0" smtClean="0"/>
              <a:t>  Retired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Coney: 41 Year Synopsis</a:t>
            </a:r>
            <a:endParaRPr lang="en-US" dirty="0"/>
          </a:p>
        </p:txBody>
      </p:sp>
      <p:pic>
        <p:nvPicPr>
          <p:cNvPr id="4" name="Picture 3" descr="IMG_049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16" y="2706641"/>
            <a:ext cx="1141684" cy="1475184"/>
          </a:xfrm>
          <a:prstGeom prst="rect">
            <a:avLst/>
          </a:prstGeom>
        </p:spPr>
      </p:pic>
      <p:pic>
        <p:nvPicPr>
          <p:cNvPr id="5" name="Picture 4" descr="IMG_049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829" y="4367740"/>
            <a:ext cx="1101169" cy="16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0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Stepping Back to July 1998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8342" y="2052615"/>
            <a:ext cx="4366809" cy="45401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IC Director with No IC Experience</a:t>
            </a:r>
          </a:p>
          <a:p>
            <a:r>
              <a:rPr lang="en-US" dirty="0" smtClean="0"/>
              <a:t>Enter APIC Chapter 13</a:t>
            </a:r>
          </a:p>
          <a:p>
            <a:r>
              <a:rPr lang="en-US" dirty="0" smtClean="0"/>
              <a:t>Support and Mentorship</a:t>
            </a:r>
          </a:p>
          <a:p>
            <a:pPr lvl="1"/>
            <a:r>
              <a:rPr lang="en-US" dirty="0" smtClean="0"/>
              <a:t>Audrey Adams</a:t>
            </a:r>
          </a:p>
          <a:p>
            <a:pPr lvl="1"/>
            <a:r>
              <a:rPr lang="en-US" dirty="0" smtClean="0"/>
              <a:t>George Allen</a:t>
            </a:r>
          </a:p>
          <a:p>
            <a:pPr lvl="1"/>
            <a:r>
              <a:rPr lang="en-US" dirty="0" smtClean="0"/>
              <a:t>Providence </a:t>
            </a:r>
            <a:r>
              <a:rPr lang="en-US" dirty="0" err="1" smtClean="0"/>
              <a:t>Budet</a:t>
            </a:r>
            <a:endParaRPr lang="en-US" dirty="0" smtClean="0"/>
          </a:p>
          <a:p>
            <a:pPr lvl="1"/>
            <a:r>
              <a:rPr lang="en-US" dirty="0" smtClean="0"/>
              <a:t>Jean </a:t>
            </a:r>
            <a:r>
              <a:rPr lang="en-US" dirty="0" err="1" smtClean="0"/>
              <a:t>Goias</a:t>
            </a:r>
            <a:endParaRPr lang="en-US" dirty="0" smtClean="0"/>
          </a:p>
          <a:p>
            <a:pPr lvl="1"/>
            <a:r>
              <a:rPr lang="en-US" dirty="0" smtClean="0"/>
              <a:t>Pat </a:t>
            </a:r>
            <a:r>
              <a:rPr lang="en-US" dirty="0" smtClean="0"/>
              <a:t>Hinds</a:t>
            </a:r>
          </a:p>
          <a:p>
            <a:pPr lvl="1"/>
            <a:r>
              <a:rPr lang="en-US" dirty="0" smtClean="0"/>
              <a:t>Ike </a:t>
            </a:r>
            <a:r>
              <a:rPr lang="en-US" dirty="0" err="1" smtClean="0"/>
              <a:t>Luten</a:t>
            </a:r>
            <a:endParaRPr lang="en-US" dirty="0" smtClean="0"/>
          </a:p>
          <a:p>
            <a:pPr lvl="1"/>
            <a:r>
              <a:rPr lang="en-US" dirty="0" smtClean="0"/>
              <a:t>MaryAnn </a:t>
            </a:r>
            <a:r>
              <a:rPr lang="en-US" dirty="0" err="1" smtClean="0"/>
              <a:t>Magurl</a:t>
            </a:r>
            <a:endParaRPr lang="en-US" dirty="0" smtClean="0"/>
          </a:p>
          <a:p>
            <a:pPr lvl="1"/>
            <a:r>
              <a:rPr lang="en-US" dirty="0" smtClean="0"/>
              <a:t>Sarah </a:t>
            </a:r>
            <a:r>
              <a:rPr lang="en-US" dirty="0" err="1" smtClean="0"/>
              <a:t>Petrello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7" name="Content Placeholder 6" descr="panic-2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r="38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9451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1</a:t>
            </a:r>
            <a:r>
              <a:rPr lang="en-US" baseline="30000" dirty="0" smtClean="0"/>
              <a:t>st</a:t>
            </a:r>
            <a:r>
              <a:rPr lang="en-US" dirty="0" smtClean="0"/>
              <a:t> Week as an IC Director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2104802"/>
            <a:ext cx="4257233" cy="4520660"/>
          </a:xfrm>
        </p:spPr>
        <p:txBody>
          <a:bodyPr>
            <a:normAutofit/>
          </a:bodyPr>
          <a:lstStyle/>
          <a:p>
            <a:r>
              <a:rPr lang="en-US" dirty="0" smtClean="0"/>
              <a:t>Friday Afternoon 3 PM</a:t>
            </a:r>
          </a:p>
          <a:p>
            <a:pPr lvl="1"/>
            <a:r>
              <a:rPr lang="en-US" dirty="0" smtClean="0"/>
              <a:t>Call from ER</a:t>
            </a:r>
          </a:p>
          <a:p>
            <a:pPr lvl="1"/>
            <a:r>
              <a:rPr lang="en-US" dirty="0" smtClean="0"/>
              <a:t>Patient died</a:t>
            </a:r>
          </a:p>
          <a:p>
            <a:pPr lvl="2"/>
            <a:r>
              <a:rPr lang="en-US" dirty="0" smtClean="0"/>
              <a:t>Suspected Meningococcal Meningitis</a:t>
            </a:r>
          </a:p>
          <a:p>
            <a:pPr lvl="3"/>
            <a:r>
              <a:rPr lang="en-US" dirty="0" smtClean="0"/>
              <a:t>I think I've heard of that</a:t>
            </a:r>
          </a:p>
          <a:p>
            <a:pPr lvl="1"/>
            <a:r>
              <a:rPr lang="en-US" dirty="0" smtClean="0"/>
              <a:t>Oh BTW</a:t>
            </a:r>
          </a:p>
          <a:p>
            <a:pPr lvl="2"/>
            <a:r>
              <a:rPr lang="en-US" dirty="0" smtClean="0"/>
              <a:t>Brought directly by taxi from JFK airport </a:t>
            </a:r>
          </a:p>
          <a:p>
            <a:pPr lvl="1"/>
            <a:r>
              <a:rPr lang="en-US" dirty="0" smtClean="0"/>
              <a:t>ME Case</a:t>
            </a:r>
          </a:p>
          <a:p>
            <a:pPr lvl="1"/>
            <a:r>
              <a:rPr lang="en-US" dirty="0" smtClean="0"/>
              <a:t>Enter Marcy Layton in my life</a:t>
            </a:r>
            <a:r>
              <a:rPr lang="en-US" dirty="0"/>
              <a:t>	</a:t>
            </a: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7" name="Content Placeholder 6" descr="i-know-nothing1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" b="2055"/>
          <a:stretch>
            <a:fillRect/>
          </a:stretch>
        </p:blipFill>
        <p:spPr>
          <a:xfrm>
            <a:off x="5657669" y="2821845"/>
            <a:ext cx="3281115" cy="3803617"/>
          </a:xfrm>
        </p:spPr>
      </p:pic>
    </p:spTree>
    <p:extLst>
      <p:ext uri="{BB962C8B-B14F-4D97-AF65-F5344CB8AC3E}">
        <p14:creationId xmlns:p14="http://schemas.microsoft.com/office/powerpoint/2010/main" val="4095327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Mentored Become Mentors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6655" y="2018632"/>
            <a:ext cx="3822192" cy="4107848"/>
          </a:xfrm>
        </p:spPr>
        <p:txBody>
          <a:bodyPr>
            <a:normAutofit/>
          </a:bodyPr>
          <a:lstStyle/>
          <a:p>
            <a:r>
              <a:rPr lang="en-US" dirty="0" smtClean="0"/>
              <a:t>Everyone </a:t>
            </a:r>
            <a:r>
              <a:rPr lang="en-US" dirty="0" smtClean="0"/>
              <a:t>starts at the beginning</a:t>
            </a:r>
          </a:p>
          <a:p>
            <a:r>
              <a:rPr lang="en-US" dirty="0"/>
              <a:t>M</a:t>
            </a:r>
            <a:r>
              <a:rPr lang="en-US" dirty="0" smtClean="0"/>
              <a:t>ake a conscious decision</a:t>
            </a:r>
          </a:p>
          <a:p>
            <a:pPr lvl="1"/>
            <a:r>
              <a:rPr lang="en-US" dirty="0" smtClean="0"/>
              <a:t>Eat our young </a:t>
            </a:r>
          </a:p>
          <a:p>
            <a:pPr lvl="1"/>
            <a:r>
              <a:rPr lang="en-US" dirty="0" smtClean="0"/>
              <a:t>Take the high road</a:t>
            </a:r>
          </a:p>
          <a:p>
            <a:pPr lvl="1"/>
            <a:r>
              <a:rPr lang="en-US" dirty="0" smtClean="0"/>
              <a:t>How do you want to be treated?</a:t>
            </a:r>
          </a:p>
          <a:p>
            <a:pPr lvl="1"/>
            <a:r>
              <a:rPr lang="en-US" dirty="0" smtClean="0"/>
              <a:t>Share your policies and best practices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Remember where you came from</a:t>
            </a:r>
          </a:p>
          <a:p>
            <a:pPr lvl="1"/>
            <a:r>
              <a:rPr lang="en-US" dirty="0"/>
              <a:t>No matter your title or position</a:t>
            </a:r>
          </a:p>
          <a:p>
            <a:pPr lvl="1"/>
            <a:r>
              <a:rPr lang="en-US" dirty="0"/>
              <a:t>It strengthens you as a person</a:t>
            </a:r>
          </a:p>
          <a:p>
            <a:pPr lvl="1"/>
            <a:r>
              <a:rPr lang="en-US" dirty="0"/>
              <a:t>It strengthens </a:t>
            </a:r>
            <a:r>
              <a:rPr lang="en-US" dirty="0" smtClean="0"/>
              <a:t>our profession</a:t>
            </a:r>
            <a:endParaRPr lang="en-US" dirty="0"/>
          </a:p>
          <a:p>
            <a:r>
              <a:rPr lang="en-US" dirty="0"/>
              <a:t>Pay it forward</a:t>
            </a:r>
          </a:p>
          <a:p>
            <a:endParaRPr lang="en-US" dirty="0"/>
          </a:p>
        </p:txBody>
      </p:sp>
      <p:pic>
        <p:nvPicPr>
          <p:cNvPr id="10" name="Picture 9" descr="NMA-Horizontal-Logo-e14139237838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454" y="5221326"/>
            <a:ext cx="2154546" cy="163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24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Retirement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Wake up at 8 AM</a:t>
            </a:r>
          </a:p>
          <a:p>
            <a:pPr lvl="0"/>
            <a:r>
              <a:rPr lang="en-US" dirty="0"/>
              <a:t>Morning news 8 - 9 AM</a:t>
            </a:r>
          </a:p>
          <a:p>
            <a:pPr lvl="0"/>
            <a:r>
              <a:rPr lang="en-US" dirty="0"/>
              <a:t>Maury Show 9 – 11 AM</a:t>
            </a:r>
          </a:p>
          <a:p>
            <a:pPr lvl="0"/>
            <a:r>
              <a:rPr lang="en-US" dirty="0" smtClean="0"/>
              <a:t>Family Feud 11 </a:t>
            </a:r>
            <a:r>
              <a:rPr lang="en-US" dirty="0"/>
              <a:t>– </a:t>
            </a:r>
            <a:r>
              <a:rPr lang="en-US" dirty="0" smtClean="0"/>
              <a:t>12 </a:t>
            </a:r>
            <a:r>
              <a:rPr lang="en-US" dirty="0"/>
              <a:t>PM</a:t>
            </a:r>
          </a:p>
          <a:p>
            <a:pPr lvl="0"/>
            <a:r>
              <a:rPr lang="en-US" dirty="0"/>
              <a:t>Judge Faith </a:t>
            </a:r>
            <a:r>
              <a:rPr lang="en-US" dirty="0" smtClean="0"/>
              <a:t>12 –1PM</a:t>
            </a:r>
            <a:endParaRPr lang="en-US" dirty="0"/>
          </a:p>
          <a:p>
            <a:pPr lvl="0"/>
            <a:r>
              <a:rPr lang="en-US" dirty="0" smtClean="0"/>
              <a:t>The People’s Court 1-2 PM</a:t>
            </a:r>
          </a:p>
          <a:p>
            <a:pPr lvl="0"/>
            <a:r>
              <a:rPr lang="en-US" dirty="0" smtClean="0"/>
              <a:t>Divorce </a:t>
            </a:r>
            <a:r>
              <a:rPr lang="en-US" dirty="0"/>
              <a:t>Court 2 – 3 PM</a:t>
            </a:r>
          </a:p>
          <a:p>
            <a:pPr lvl="0"/>
            <a:r>
              <a:rPr lang="en-US" dirty="0"/>
              <a:t>Dr. Phil 3 – 4 PM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en-US" dirty="0"/>
              <a:t>Judge Judy 4 – 5 PM</a:t>
            </a:r>
          </a:p>
          <a:p>
            <a:pPr lvl="0"/>
            <a:r>
              <a:rPr lang="en-US" dirty="0"/>
              <a:t>News 5 – 7 PM</a:t>
            </a:r>
          </a:p>
          <a:p>
            <a:pPr lvl="0"/>
            <a:r>
              <a:rPr lang="en-US" dirty="0"/>
              <a:t> Jeopardy 7 PM</a:t>
            </a:r>
          </a:p>
          <a:p>
            <a:pPr lvl="0"/>
            <a:r>
              <a:rPr lang="en-US" dirty="0"/>
              <a:t>Wheel of Fortune 7:30 PM</a:t>
            </a:r>
          </a:p>
          <a:p>
            <a:pPr lvl="0"/>
            <a:r>
              <a:rPr lang="en-US" dirty="0"/>
              <a:t>Reality TV 8PM</a:t>
            </a:r>
          </a:p>
          <a:p>
            <a:pPr lvl="0"/>
            <a:r>
              <a:rPr lang="en-US" dirty="0"/>
              <a:t>Hallmark Movie 9 PM</a:t>
            </a:r>
          </a:p>
          <a:p>
            <a:pPr lvl="0"/>
            <a:r>
              <a:rPr lang="en-US" dirty="0"/>
              <a:t>Bedtime 11 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8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6655" y="2278751"/>
            <a:ext cx="3822192" cy="4140023"/>
          </a:xfrm>
        </p:spPr>
        <p:txBody>
          <a:bodyPr>
            <a:normAutofit lnSpcReduction="10000"/>
          </a:bodyPr>
          <a:lstStyle/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Spend </a:t>
            </a:r>
            <a:r>
              <a:rPr lang="en-US" sz="2800" dirty="0"/>
              <a:t>time with my </a:t>
            </a:r>
            <a:r>
              <a:rPr lang="en-US" sz="2800" dirty="0" smtClean="0"/>
              <a:t>family</a:t>
            </a:r>
          </a:p>
          <a:p>
            <a:pPr lvl="1"/>
            <a:r>
              <a:rPr lang="en-US" sz="2600" dirty="0" smtClean="0"/>
              <a:t>I am no longer married to my job</a:t>
            </a:r>
          </a:p>
          <a:p>
            <a:pPr lvl="0"/>
            <a:r>
              <a:rPr lang="en-US" sz="2800" dirty="0" smtClean="0"/>
              <a:t>Nurture </a:t>
            </a:r>
            <a:r>
              <a:rPr lang="en-US" sz="2800" dirty="0"/>
              <a:t>my hobbies</a:t>
            </a:r>
            <a:endParaRPr lang="en-US" sz="2400" dirty="0"/>
          </a:p>
          <a:p>
            <a:pPr lvl="1"/>
            <a:r>
              <a:rPr lang="en-US" sz="2400" dirty="0"/>
              <a:t>Genealogy </a:t>
            </a:r>
            <a:endParaRPr lang="en-US" sz="2400" dirty="0" smtClean="0"/>
          </a:p>
          <a:p>
            <a:pPr lvl="1"/>
            <a:r>
              <a:rPr lang="en-US" sz="2600" dirty="0" smtClean="0"/>
              <a:t>Photography</a:t>
            </a:r>
            <a:endParaRPr lang="en-US" sz="2200" dirty="0"/>
          </a:p>
          <a:p>
            <a:pPr lvl="0"/>
            <a:r>
              <a:rPr lang="en-US" sz="2800" dirty="0" smtClean="0"/>
              <a:t>Travel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/>
              <a:t>Consult</a:t>
            </a:r>
            <a:endParaRPr lang="en-US" dirty="0"/>
          </a:p>
          <a:p>
            <a:pPr lvl="1"/>
            <a:r>
              <a:rPr lang="en-US" sz="2400" dirty="0"/>
              <a:t>TJC perhaps? </a:t>
            </a:r>
            <a:endParaRPr lang="en-US" sz="2000" dirty="0"/>
          </a:p>
          <a:p>
            <a:pPr lvl="0"/>
            <a:r>
              <a:rPr lang="en-US" sz="2800" dirty="0"/>
              <a:t>Snowbird</a:t>
            </a:r>
            <a:endParaRPr lang="en-US" dirty="0"/>
          </a:p>
          <a:p>
            <a:pPr lvl="1"/>
            <a:r>
              <a:rPr lang="en-US" sz="2400" dirty="0"/>
              <a:t>Never want to shovel snow again!</a:t>
            </a:r>
            <a:endParaRPr lang="en-US" sz="2000" dirty="0"/>
          </a:p>
          <a:p>
            <a:pPr lvl="0"/>
            <a:r>
              <a:rPr lang="en-US" sz="2800" dirty="0"/>
              <a:t>Play golf</a:t>
            </a:r>
          </a:p>
          <a:p>
            <a:pPr lvl="0"/>
            <a:r>
              <a:rPr lang="en-US" sz="2800" dirty="0" smtClean="0"/>
              <a:t>Remain </a:t>
            </a:r>
            <a:r>
              <a:rPr lang="en-US" sz="2800" dirty="0"/>
              <a:t>an active APIC </a:t>
            </a:r>
            <a:r>
              <a:rPr lang="en-US" sz="2800" dirty="0" smtClean="0"/>
              <a:t>member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3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527054"/>
            <a:ext cx="7582364" cy="423313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Words </a:t>
            </a:r>
            <a:r>
              <a:rPr lang="en-US" sz="2800" dirty="0"/>
              <a:t>of </a:t>
            </a:r>
            <a:r>
              <a:rPr lang="en-US" sz="2800" dirty="0" smtClean="0"/>
              <a:t>Wisdom</a:t>
            </a:r>
          </a:p>
          <a:p>
            <a:pPr lvl="1"/>
            <a:r>
              <a:rPr lang="en-US" sz="2400" dirty="0" smtClean="0"/>
              <a:t>There is life after retirement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It is stress </a:t>
            </a:r>
            <a:r>
              <a:rPr lang="en-US" sz="2400" dirty="0" smtClean="0"/>
              <a:t>free!</a:t>
            </a:r>
          </a:p>
          <a:p>
            <a:pPr lvl="1"/>
            <a:r>
              <a:rPr lang="en-US" sz="2400" dirty="0" smtClean="0"/>
              <a:t> I </a:t>
            </a:r>
            <a:r>
              <a:rPr lang="en-US" sz="2400" i="1" dirty="0"/>
              <a:t>can</a:t>
            </a:r>
            <a:r>
              <a:rPr lang="en-US" sz="2400" dirty="0"/>
              <a:t> sleep through the </a:t>
            </a:r>
            <a:r>
              <a:rPr lang="en-US" sz="2400" dirty="0" smtClean="0"/>
              <a:t>night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They will </a:t>
            </a:r>
            <a:r>
              <a:rPr lang="en-US" sz="2400" dirty="0" smtClean="0"/>
              <a:t>survive without you</a:t>
            </a:r>
          </a:p>
          <a:p>
            <a:pPr lvl="1"/>
            <a:r>
              <a:rPr lang="en-US" sz="2400" dirty="0" smtClean="0"/>
              <a:t>You will thrive without them</a:t>
            </a:r>
          </a:p>
          <a:p>
            <a:pPr lvl="1"/>
            <a:r>
              <a:rPr lang="en-US" sz="2400" dirty="0"/>
              <a:t>Don’t be afraid of </a:t>
            </a:r>
            <a:r>
              <a:rPr lang="en-US" sz="2400" dirty="0" smtClean="0"/>
              <a:t>change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When you reach </a:t>
            </a:r>
            <a:r>
              <a:rPr lang="en-US" sz="2400" dirty="0" smtClean="0"/>
              <a:t>that </a:t>
            </a:r>
            <a:r>
              <a:rPr lang="en-US" sz="2400" dirty="0"/>
              <a:t>fork in the road, take it </a:t>
            </a: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After Retirement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3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814733" cy="4182533"/>
          </a:xfrm>
        </p:spPr>
        <p:txBody>
          <a:bodyPr/>
          <a:lstStyle/>
          <a:p>
            <a:r>
              <a:rPr lang="en-US" sz="2800" dirty="0" smtClean="0"/>
              <a:t>I have a lifetime of cherished personal and professional memories</a:t>
            </a:r>
          </a:p>
          <a:p>
            <a:r>
              <a:rPr lang="en-US" sz="2800" dirty="0" smtClean="0"/>
              <a:t>I thank you all for being part of them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hank-you-490607_6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84" y="4214302"/>
            <a:ext cx="4211053" cy="26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48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195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5" b="18945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New Focus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83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198</TotalTime>
  <Words>599</Words>
  <Application>Microsoft Macintosh PowerPoint</Application>
  <PresentationFormat>On-screen Show (4:3)</PresentationFormat>
  <Paragraphs>142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My “Infamous” Career  AKA  How Did I End Up Here?</vt:lpstr>
      <vt:lpstr>IC Champion 2015</vt:lpstr>
      <vt:lpstr>Who Am I?</vt:lpstr>
      <vt:lpstr>Career Path</vt:lpstr>
      <vt:lpstr>Work History</vt:lpstr>
      <vt:lpstr>Coney: 41 Year Synopsis</vt:lpstr>
      <vt:lpstr>Stepping Back to July 1998 </vt:lpstr>
      <vt:lpstr>My 1st Week as an IC Director</vt:lpstr>
      <vt:lpstr>The Mentored Become Mentors</vt:lpstr>
      <vt:lpstr>Retirement Schedule</vt:lpstr>
      <vt:lpstr>Future Plans</vt:lpstr>
      <vt:lpstr>Life After Retirement</vt:lpstr>
      <vt:lpstr>PowerPoint Presentation</vt:lpstr>
      <vt:lpstr>My New Focus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“Infamous” Career  AKA  How Did I End Up Here?</dc:title>
  <dc:creator>Robin Haag</dc:creator>
  <cp:lastModifiedBy>Robin Haag</cp:lastModifiedBy>
  <cp:revision>41</cp:revision>
  <cp:lastPrinted>2015-12-01T02:56:27Z</cp:lastPrinted>
  <dcterms:created xsi:type="dcterms:W3CDTF">2015-12-01T02:42:56Z</dcterms:created>
  <dcterms:modified xsi:type="dcterms:W3CDTF">2015-12-12T15:01:21Z</dcterms:modified>
</cp:coreProperties>
</file>