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96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266" r:id="rId15"/>
  </p:sldIdLst>
  <p:sldSz cx="9144000" cy="6858000" type="screen4x3"/>
  <p:notesSz cx="7010400" cy="9236075"/>
  <p:defaultTextStyle>
    <a:defPPr>
      <a:defRPr lang="en-US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91" userDrawn="1">
          <p15:clr>
            <a:srgbClr val="A4A3A4"/>
          </p15:clr>
        </p15:guide>
        <p15:guide id="2" orient="horz" pos="4033" userDrawn="1">
          <p15:clr>
            <a:srgbClr val="A4A3A4"/>
          </p15:clr>
        </p15:guide>
        <p15:guide id="3" orient="horz" pos="1904" userDrawn="1">
          <p15:clr>
            <a:srgbClr val="A4A3A4"/>
          </p15:clr>
        </p15:guide>
        <p15:guide id="4" pos="5473" userDrawn="1">
          <p15:clr>
            <a:srgbClr val="A4A3A4"/>
          </p15:clr>
        </p15:guide>
        <p15:guide id="5" pos="432" userDrawn="1">
          <p15:clr>
            <a:srgbClr val="A4A3A4"/>
          </p15:clr>
        </p15:guide>
        <p15:guide id="6" pos="2776" userDrawn="1">
          <p15:clr>
            <a:srgbClr val="A4A3A4"/>
          </p15:clr>
        </p15:guide>
        <p15:guide id="7" orient="horz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9AFC8"/>
    <a:srgbClr val="836CA2"/>
    <a:srgbClr val="53565A"/>
    <a:srgbClr val="2D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1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1236" y="-288"/>
      </p:cViewPr>
      <p:guideLst>
        <p:guide orient="horz" pos="291"/>
        <p:guide orient="horz" pos="4033"/>
        <p:guide orient="horz" pos="1904"/>
        <p:guide orient="horz" pos="3792"/>
        <p:guide pos="5473"/>
        <p:guide pos="432"/>
        <p:guide pos="27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82044-5D26-E448-8696-F452F46A029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9F134-A476-8F42-B0AF-2FFFE6F2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461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69D94-2B78-F841-9B5E-78BC59F8D0BB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B1B5E-696F-8A4A-9730-0DDA82FF5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193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B1B5E-696F-8A4A-9730-0DDA82FF5A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0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B1B5E-696F-8A4A-9730-0DDA82FF5A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0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B1B5E-696F-8A4A-9730-0DDA82FF5A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0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B1B5E-696F-8A4A-9730-0DDA82FF5A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0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B1B5E-696F-8A4A-9730-0DDA82FF5A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0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B1B5E-696F-8A4A-9730-0DDA82FF5A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0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B1B5E-696F-8A4A-9730-0DDA82FF5A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0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B1B5E-696F-8A4A-9730-0DDA82FF5A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0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B1B5E-696F-8A4A-9730-0DDA82FF5A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0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B1B5E-696F-8A4A-9730-0DDA82FF5A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0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B1B5E-696F-8A4A-9730-0DDA82FF5A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0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B1B5E-696F-8A4A-9730-0DDA82FF5A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0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3186306"/>
            <a:ext cx="7451889" cy="485389"/>
          </a:xfrm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83000"/>
              </a:lnSpc>
              <a:defRPr sz="3800"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9513" y="5305075"/>
            <a:ext cx="7376519" cy="215444"/>
          </a:xfrm>
        </p:spPr>
        <p:txBody>
          <a:bodyPr wrap="square" lIns="0" tIns="0" rIns="0" bIns="0" anchor="ctr" anchorCtr="0">
            <a:spAutoFit/>
          </a:bodyPr>
          <a:lstStyle>
            <a:lvl1pPr marL="0" indent="0" algn="l">
              <a:buNone/>
              <a:defRPr sz="1400" b="1" i="0" cap="none" baseline="0">
                <a:solidFill>
                  <a:schemeClr val="tx2"/>
                </a:solidFill>
              </a:defRPr>
            </a:lvl1pPr>
            <a:lvl2pPr marL="342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156462" y="990277"/>
            <a:ext cx="3530340" cy="246221"/>
          </a:xfrm>
        </p:spPr>
        <p:txBody>
          <a:bodyPr wrap="square" anchor="ctr" anchorCtr="0">
            <a:spAutoFit/>
          </a:bodyPr>
          <a:lstStyle>
            <a:lvl1pPr marL="0" indent="0" algn="r">
              <a:buNone/>
              <a:defRPr sz="1600">
                <a:solidFill>
                  <a:schemeClr val="tx2"/>
                </a:solidFill>
              </a:defRPr>
            </a:lvl1pPr>
            <a:lvl2pPr marL="230182" indent="0"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reeform 5"/>
          <p:cNvSpPr>
            <a:spLocks noEditPoints="1"/>
          </p:cNvSpPr>
          <p:nvPr userDrawn="1"/>
        </p:nvSpPr>
        <p:spPr bwMode="auto">
          <a:xfrm>
            <a:off x="306372" y="617955"/>
            <a:ext cx="2006867" cy="876369"/>
          </a:xfrm>
          <a:custGeom>
            <a:avLst/>
            <a:gdLst>
              <a:gd name="T0" fmla="*/ 32 w 511"/>
              <a:gd name="T1" fmla="*/ 39 h 221"/>
              <a:gd name="T2" fmla="*/ 106 w 511"/>
              <a:gd name="T3" fmla="*/ 0 h 221"/>
              <a:gd name="T4" fmla="*/ 188 w 511"/>
              <a:gd name="T5" fmla="*/ 44 h 221"/>
              <a:gd name="T6" fmla="*/ 139 w 511"/>
              <a:gd name="T7" fmla="*/ 208 h 221"/>
              <a:gd name="T8" fmla="*/ 161 w 511"/>
              <a:gd name="T9" fmla="*/ 194 h 221"/>
              <a:gd name="T10" fmla="*/ 2 w 511"/>
              <a:gd name="T11" fmla="*/ 101 h 221"/>
              <a:gd name="T12" fmla="*/ 91 w 511"/>
              <a:gd name="T13" fmla="*/ 70 h 221"/>
              <a:gd name="T14" fmla="*/ 123 w 511"/>
              <a:gd name="T15" fmla="*/ 108 h 221"/>
              <a:gd name="T16" fmla="*/ 208 w 511"/>
              <a:gd name="T17" fmla="*/ 70 h 221"/>
              <a:gd name="T18" fmla="*/ 73 w 511"/>
              <a:gd name="T19" fmla="*/ 70 h 221"/>
              <a:gd name="T20" fmla="*/ 53 w 511"/>
              <a:gd name="T21" fmla="*/ 96 h 221"/>
              <a:gd name="T22" fmla="*/ 54 w 511"/>
              <a:gd name="T23" fmla="*/ 70 h 221"/>
              <a:gd name="T24" fmla="*/ 144 w 511"/>
              <a:gd name="T25" fmla="*/ 70 h 221"/>
              <a:gd name="T26" fmla="*/ 175 w 511"/>
              <a:gd name="T27" fmla="*/ 70 h 221"/>
              <a:gd name="T28" fmla="*/ 267 w 511"/>
              <a:gd name="T29" fmla="*/ 206 h 221"/>
              <a:gd name="T30" fmla="*/ 267 w 511"/>
              <a:gd name="T31" fmla="*/ 193 h 221"/>
              <a:gd name="T32" fmla="*/ 259 w 511"/>
              <a:gd name="T33" fmla="*/ 199 h 221"/>
              <a:gd name="T34" fmla="*/ 416 w 511"/>
              <a:gd name="T35" fmla="*/ 92 h 221"/>
              <a:gd name="T36" fmla="*/ 402 w 511"/>
              <a:gd name="T37" fmla="*/ 86 h 221"/>
              <a:gd name="T38" fmla="*/ 402 w 511"/>
              <a:gd name="T39" fmla="*/ 123 h 221"/>
              <a:gd name="T40" fmla="*/ 397 w 511"/>
              <a:gd name="T41" fmla="*/ 184 h 221"/>
              <a:gd name="T42" fmla="*/ 373 w 511"/>
              <a:gd name="T43" fmla="*/ 152 h 221"/>
              <a:gd name="T44" fmla="*/ 511 w 511"/>
              <a:gd name="T45" fmla="*/ 124 h 221"/>
              <a:gd name="T46" fmla="*/ 511 w 511"/>
              <a:gd name="T47" fmla="*/ 111 h 221"/>
              <a:gd name="T48" fmla="*/ 503 w 511"/>
              <a:gd name="T49" fmla="*/ 117 h 221"/>
              <a:gd name="T50" fmla="*/ 487 w 511"/>
              <a:gd name="T51" fmla="*/ 105 h 221"/>
              <a:gd name="T52" fmla="*/ 450 w 511"/>
              <a:gd name="T53" fmla="*/ 98 h 221"/>
              <a:gd name="T54" fmla="*/ 443 w 511"/>
              <a:gd name="T55" fmla="*/ 87 h 221"/>
              <a:gd name="T56" fmla="*/ 366 w 511"/>
              <a:gd name="T57" fmla="*/ 169 h 221"/>
              <a:gd name="T58" fmla="*/ 365 w 511"/>
              <a:gd name="T59" fmla="*/ 205 h 221"/>
              <a:gd name="T60" fmla="*/ 343 w 511"/>
              <a:gd name="T61" fmla="*/ 203 h 221"/>
              <a:gd name="T62" fmla="*/ 343 w 511"/>
              <a:gd name="T63" fmla="*/ 156 h 221"/>
              <a:gd name="T64" fmla="*/ 318 w 511"/>
              <a:gd name="T65" fmla="*/ 133 h 221"/>
              <a:gd name="T66" fmla="*/ 294 w 511"/>
              <a:gd name="T67" fmla="*/ 133 h 221"/>
              <a:gd name="T68" fmla="*/ 332 w 511"/>
              <a:gd name="T69" fmla="*/ 98 h 221"/>
              <a:gd name="T70" fmla="*/ 271 w 511"/>
              <a:gd name="T71" fmla="*/ 103 h 221"/>
              <a:gd name="T72" fmla="*/ 249 w 511"/>
              <a:gd name="T73" fmla="*/ 94 h 221"/>
              <a:gd name="T74" fmla="*/ 286 w 511"/>
              <a:gd name="T75" fmla="*/ 132 h 221"/>
              <a:gd name="T76" fmla="*/ 261 w 511"/>
              <a:gd name="T77" fmla="*/ 119 h 221"/>
              <a:gd name="T78" fmla="*/ 311 w 511"/>
              <a:gd name="T79" fmla="*/ 215 h 221"/>
              <a:gd name="T80" fmla="*/ 272 w 511"/>
              <a:gd name="T81" fmla="*/ 203 h 221"/>
              <a:gd name="T82" fmla="*/ 280 w 511"/>
              <a:gd name="T83" fmla="*/ 184 h 221"/>
              <a:gd name="T84" fmla="*/ 309 w 511"/>
              <a:gd name="T85" fmla="*/ 203 h 221"/>
              <a:gd name="T86" fmla="*/ 296 w 511"/>
              <a:gd name="T87" fmla="*/ 201 h 221"/>
              <a:gd name="T88" fmla="*/ 318 w 511"/>
              <a:gd name="T89" fmla="*/ 215 h 221"/>
              <a:gd name="T90" fmla="*/ 208 w 511"/>
              <a:gd name="T91" fmla="*/ 215 h 221"/>
              <a:gd name="T92" fmla="*/ 174 w 511"/>
              <a:gd name="T93" fmla="*/ 153 h 221"/>
              <a:gd name="T94" fmla="*/ 342 w 511"/>
              <a:gd name="T95" fmla="*/ 130 h 221"/>
              <a:gd name="T96" fmla="*/ 370 w 511"/>
              <a:gd name="T97" fmla="*/ 90 h 221"/>
              <a:gd name="T98" fmla="*/ 374 w 511"/>
              <a:gd name="T99" fmla="*/ 98 h 221"/>
              <a:gd name="T100" fmla="*/ 354 w 511"/>
              <a:gd name="T101" fmla="*/ 122 h 221"/>
              <a:gd name="T102" fmla="*/ 342 w 511"/>
              <a:gd name="T103" fmla="*/ 130 h 221"/>
              <a:gd name="T104" fmla="*/ 352 w 511"/>
              <a:gd name="T105" fmla="*/ 103 h 221"/>
              <a:gd name="T106" fmla="*/ 351 w 511"/>
              <a:gd name="T107" fmla="*/ 133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1" h="221">
                <a:moveTo>
                  <a:pt x="188" y="44"/>
                </a:moveTo>
                <a:cubicBezTo>
                  <a:pt x="188" y="44"/>
                  <a:pt x="187" y="44"/>
                  <a:pt x="186" y="43"/>
                </a:cubicBezTo>
                <a:cubicBezTo>
                  <a:pt x="185" y="42"/>
                  <a:pt x="179" y="36"/>
                  <a:pt x="169" y="30"/>
                </a:cubicBezTo>
                <a:cubicBezTo>
                  <a:pt x="159" y="24"/>
                  <a:pt x="137" y="13"/>
                  <a:pt x="107" y="13"/>
                </a:cubicBezTo>
                <a:cubicBezTo>
                  <a:pt x="71" y="13"/>
                  <a:pt x="47" y="27"/>
                  <a:pt x="32" y="39"/>
                </a:cubicBezTo>
                <a:cubicBezTo>
                  <a:pt x="18" y="51"/>
                  <a:pt x="11" y="65"/>
                  <a:pt x="11" y="66"/>
                </a:cubicBezTo>
                <a:cubicBezTo>
                  <a:pt x="11" y="66"/>
                  <a:pt x="11" y="66"/>
                  <a:pt x="10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1" y="65"/>
                  <a:pt x="17" y="49"/>
                  <a:pt x="30" y="35"/>
                </a:cubicBezTo>
                <a:cubicBezTo>
                  <a:pt x="43" y="20"/>
                  <a:pt x="69" y="0"/>
                  <a:pt x="106" y="0"/>
                </a:cubicBezTo>
                <a:cubicBezTo>
                  <a:pt x="142" y="0"/>
                  <a:pt x="165" y="19"/>
                  <a:pt x="173" y="26"/>
                </a:cubicBezTo>
                <a:cubicBezTo>
                  <a:pt x="180" y="33"/>
                  <a:pt x="186" y="41"/>
                  <a:pt x="187" y="42"/>
                </a:cubicBezTo>
                <a:cubicBezTo>
                  <a:pt x="188" y="43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lose/>
                <a:moveTo>
                  <a:pt x="1" y="101"/>
                </a:moveTo>
                <a:cubicBezTo>
                  <a:pt x="1" y="101"/>
                  <a:pt x="1" y="101"/>
                  <a:pt x="1" y="102"/>
                </a:cubicBezTo>
                <a:cubicBezTo>
                  <a:pt x="1" y="103"/>
                  <a:pt x="0" y="117"/>
                  <a:pt x="3" y="134"/>
                </a:cubicBezTo>
                <a:cubicBezTo>
                  <a:pt x="8" y="157"/>
                  <a:pt x="22" y="186"/>
                  <a:pt x="54" y="203"/>
                </a:cubicBezTo>
                <a:cubicBezTo>
                  <a:pt x="87" y="221"/>
                  <a:pt x="120" y="216"/>
                  <a:pt x="139" y="208"/>
                </a:cubicBezTo>
                <a:cubicBezTo>
                  <a:pt x="153" y="202"/>
                  <a:pt x="157" y="198"/>
                  <a:pt x="159" y="196"/>
                </a:cubicBezTo>
                <a:cubicBezTo>
                  <a:pt x="160" y="196"/>
                  <a:pt x="161" y="195"/>
                  <a:pt x="161" y="195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1" y="194"/>
                </a:cubicBezTo>
                <a:cubicBezTo>
                  <a:pt x="160" y="195"/>
                  <a:pt x="146" y="201"/>
                  <a:pt x="129" y="203"/>
                </a:cubicBezTo>
                <a:cubicBezTo>
                  <a:pt x="111" y="205"/>
                  <a:pt x="87" y="204"/>
                  <a:pt x="62" y="191"/>
                </a:cubicBezTo>
                <a:cubicBezTo>
                  <a:pt x="36" y="178"/>
                  <a:pt x="19" y="158"/>
                  <a:pt x="10" y="139"/>
                </a:cubicBezTo>
                <a:cubicBezTo>
                  <a:pt x="1" y="120"/>
                  <a:pt x="2" y="103"/>
                  <a:pt x="2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1" y="101"/>
                  <a:pt x="1" y="101"/>
                </a:cubicBezTo>
                <a:close/>
                <a:moveTo>
                  <a:pt x="108" y="133"/>
                </a:moveTo>
                <a:cubicBezTo>
                  <a:pt x="108" y="108"/>
                  <a:pt x="108" y="108"/>
                  <a:pt x="108" y="108"/>
                </a:cubicBezTo>
                <a:cubicBezTo>
                  <a:pt x="91" y="70"/>
                  <a:pt x="91" y="70"/>
                  <a:pt x="91" y="70"/>
                </a:cubicBezTo>
                <a:cubicBezTo>
                  <a:pt x="105" y="70"/>
                  <a:pt x="105" y="70"/>
                  <a:pt x="105" y="70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40" y="70"/>
                  <a:pt x="140" y="70"/>
                  <a:pt x="140" y="70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3" y="133"/>
                  <a:pt x="123" y="133"/>
                  <a:pt x="123" y="133"/>
                </a:cubicBezTo>
                <a:lnTo>
                  <a:pt x="108" y="133"/>
                </a:lnTo>
                <a:close/>
                <a:moveTo>
                  <a:pt x="241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8" y="70"/>
                  <a:pt x="208" y="70"/>
                  <a:pt x="208" y="70"/>
                </a:cubicBezTo>
                <a:cubicBezTo>
                  <a:pt x="222" y="70"/>
                  <a:pt x="222" y="70"/>
                  <a:pt x="222" y="70"/>
                </a:cubicBezTo>
                <a:cubicBezTo>
                  <a:pt x="222" y="121"/>
                  <a:pt x="222" y="121"/>
                  <a:pt x="222" y="121"/>
                </a:cubicBezTo>
                <a:cubicBezTo>
                  <a:pt x="241" y="121"/>
                  <a:pt x="241" y="121"/>
                  <a:pt x="241" y="121"/>
                </a:cubicBezTo>
                <a:lnTo>
                  <a:pt x="241" y="133"/>
                </a:lnTo>
                <a:close/>
                <a:moveTo>
                  <a:pt x="73" y="70"/>
                </a:moveTo>
                <a:cubicBezTo>
                  <a:pt x="86" y="70"/>
                  <a:pt x="86" y="70"/>
                  <a:pt x="86" y="70"/>
                </a:cubicBezTo>
                <a:cubicBezTo>
                  <a:pt x="86" y="133"/>
                  <a:pt x="86" y="133"/>
                  <a:pt x="86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1"/>
                  <a:pt x="57" y="104"/>
                  <a:pt x="53" y="96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40" y="70"/>
                  <a:pt x="40" y="70"/>
                  <a:pt x="40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5" y="71"/>
                  <a:pt x="69" y="97"/>
                  <a:pt x="73" y="106"/>
                </a:cubicBezTo>
                <a:lnTo>
                  <a:pt x="73" y="70"/>
                </a:lnTo>
                <a:close/>
                <a:moveTo>
                  <a:pt x="166" y="134"/>
                </a:moveTo>
                <a:cubicBezTo>
                  <a:pt x="152" y="134"/>
                  <a:pt x="144" y="126"/>
                  <a:pt x="144" y="111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8" y="110"/>
                  <a:pt x="158" y="110"/>
                  <a:pt x="158" y="110"/>
                </a:cubicBezTo>
                <a:cubicBezTo>
                  <a:pt x="158" y="119"/>
                  <a:pt x="161" y="122"/>
                  <a:pt x="167" y="122"/>
                </a:cubicBezTo>
                <a:cubicBezTo>
                  <a:pt x="172" y="122"/>
                  <a:pt x="175" y="118"/>
                  <a:pt x="175" y="110"/>
                </a:cubicBezTo>
                <a:cubicBezTo>
                  <a:pt x="175" y="70"/>
                  <a:pt x="175" y="70"/>
                  <a:pt x="175" y="70"/>
                </a:cubicBezTo>
                <a:cubicBezTo>
                  <a:pt x="188" y="70"/>
                  <a:pt x="188" y="70"/>
                  <a:pt x="188" y="70"/>
                </a:cubicBezTo>
                <a:cubicBezTo>
                  <a:pt x="188" y="111"/>
                  <a:pt x="188" y="111"/>
                  <a:pt x="188" y="111"/>
                </a:cubicBezTo>
                <a:cubicBezTo>
                  <a:pt x="188" y="126"/>
                  <a:pt x="181" y="134"/>
                  <a:pt x="166" y="134"/>
                </a:cubicBezTo>
                <a:close/>
                <a:moveTo>
                  <a:pt x="259" y="199"/>
                </a:moveTo>
                <a:cubicBezTo>
                  <a:pt x="267" y="206"/>
                  <a:pt x="267" y="206"/>
                  <a:pt x="267" y="206"/>
                </a:cubicBezTo>
                <a:cubicBezTo>
                  <a:pt x="267" y="206"/>
                  <a:pt x="267" y="206"/>
                  <a:pt x="267" y="206"/>
                </a:cubicBezTo>
                <a:cubicBezTo>
                  <a:pt x="263" y="213"/>
                  <a:pt x="257" y="216"/>
                  <a:pt x="249" y="216"/>
                </a:cubicBezTo>
                <a:cubicBezTo>
                  <a:pt x="236" y="216"/>
                  <a:pt x="229" y="207"/>
                  <a:pt x="229" y="192"/>
                </a:cubicBezTo>
                <a:cubicBezTo>
                  <a:pt x="229" y="174"/>
                  <a:pt x="239" y="168"/>
                  <a:pt x="249" y="168"/>
                </a:cubicBezTo>
                <a:cubicBezTo>
                  <a:pt x="261" y="168"/>
                  <a:pt x="267" y="177"/>
                  <a:pt x="267" y="193"/>
                </a:cubicBezTo>
                <a:cubicBezTo>
                  <a:pt x="267" y="196"/>
                  <a:pt x="267" y="196"/>
                  <a:pt x="267" y="196"/>
                </a:cubicBezTo>
                <a:cubicBezTo>
                  <a:pt x="242" y="196"/>
                  <a:pt x="242" y="196"/>
                  <a:pt x="242" y="196"/>
                </a:cubicBezTo>
                <a:cubicBezTo>
                  <a:pt x="243" y="202"/>
                  <a:pt x="245" y="205"/>
                  <a:pt x="250" y="205"/>
                </a:cubicBezTo>
                <a:cubicBezTo>
                  <a:pt x="254" y="205"/>
                  <a:pt x="257" y="202"/>
                  <a:pt x="259" y="200"/>
                </a:cubicBezTo>
                <a:lnTo>
                  <a:pt x="259" y="199"/>
                </a:lnTo>
                <a:close/>
                <a:moveTo>
                  <a:pt x="242" y="187"/>
                </a:moveTo>
                <a:cubicBezTo>
                  <a:pt x="255" y="187"/>
                  <a:pt x="255" y="187"/>
                  <a:pt x="255" y="187"/>
                </a:cubicBezTo>
                <a:cubicBezTo>
                  <a:pt x="254" y="179"/>
                  <a:pt x="250" y="179"/>
                  <a:pt x="249" y="179"/>
                </a:cubicBezTo>
                <a:cubicBezTo>
                  <a:pt x="245" y="179"/>
                  <a:pt x="243" y="182"/>
                  <a:pt x="242" y="187"/>
                </a:cubicBezTo>
                <a:close/>
                <a:moveTo>
                  <a:pt x="416" y="92"/>
                </a:moveTo>
                <a:cubicBezTo>
                  <a:pt x="420" y="96"/>
                  <a:pt x="422" y="102"/>
                  <a:pt x="422" y="110"/>
                </a:cubicBezTo>
                <a:cubicBezTo>
                  <a:pt x="422" y="128"/>
                  <a:pt x="412" y="134"/>
                  <a:pt x="402" y="134"/>
                </a:cubicBezTo>
                <a:cubicBezTo>
                  <a:pt x="392" y="134"/>
                  <a:pt x="382" y="128"/>
                  <a:pt x="382" y="110"/>
                </a:cubicBezTo>
                <a:cubicBezTo>
                  <a:pt x="382" y="102"/>
                  <a:pt x="384" y="96"/>
                  <a:pt x="388" y="92"/>
                </a:cubicBezTo>
                <a:cubicBezTo>
                  <a:pt x="392" y="88"/>
                  <a:pt x="396" y="86"/>
                  <a:pt x="402" y="86"/>
                </a:cubicBezTo>
                <a:cubicBezTo>
                  <a:pt x="408" y="86"/>
                  <a:pt x="413" y="88"/>
                  <a:pt x="416" y="92"/>
                </a:cubicBezTo>
                <a:close/>
                <a:moveTo>
                  <a:pt x="409" y="110"/>
                </a:moveTo>
                <a:cubicBezTo>
                  <a:pt x="409" y="99"/>
                  <a:pt x="405" y="97"/>
                  <a:pt x="402" y="97"/>
                </a:cubicBezTo>
                <a:cubicBezTo>
                  <a:pt x="398" y="97"/>
                  <a:pt x="396" y="101"/>
                  <a:pt x="396" y="110"/>
                </a:cubicBezTo>
                <a:cubicBezTo>
                  <a:pt x="396" y="122"/>
                  <a:pt x="399" y="123"/>
                  <a:pt x="402" y="123"/>
                </a:cubicBezTo>
                <a:cubicBezTo>
                  <a:pt x="407" y="123"/>
                  <a:pt x="409" y="119"/>
                  <a:pt x="409" y="110"/>
                </a:cubicBezTo>
                <a:close/>
                <a:moveTo>
                  <a:pt x="410" y="180"/>
                </a:moveTo>
                <a:cubicBezTo>
                  <a:pt x="410" y="215"/>
                  <a:pt x="410" y="215"/>
                  <a:pt x="410" y="215"/>
                </a:cubicBezTo>
                <a:cubicBezTo>
                  <a:pt x="397" y="215"/>
                  <a:pt x="397" y="215"/>
                  <a:pt x="397" y="215"/>
                </a:cubicBezTo>
                <a:cubicBezTo>
                  <a:pt x="397" y="184"/>
                  <a:pt x="397" y="184"/>
                  <a:pt x="397" y="184"/>
                </a:cubicBezTo>
                <a:cubicBezTo>
                  <a:pt x="397" y="180"/>
                  <a:pt x="395" y="180"/>
                  <a:pt x="393" y="180"/>
                </a:cubicBezTo>
                <a:cubicBezTo>
                  <a:pt x="391" y="180"/>
                  <a:pt x="389" y="181"/>
                  <a:pt x="386" y="183"/>
                </a:cubicBezTo>
                <a:cubicBezTo>
                  <a:pt x="386" y="215"/>
                  <a:pt x="386" y="215"/>
                  <a:pt x="386" y="215"/>
                </a:cubicBezTo>
                <a:cubicBezTo>
                  <a:pt x="373" y="215"/>
                  <a:pt x="373" y="215"/>
                  <a:pt x="373" y="215"/>
                </a:cubicBezTo>
                <a:cubicBezTo>
                  <a:pt x="373" y="152"/>
                  <a:pt x="373" y="152"/>
                  <a:pt x="373" y="152"/>
                </a:cubicBezTo>
                <a:cubicBezTo>
                  <a:pt x="386" y="150"/>
                  <a:pt x="386" y="150"/>
                  <a:pt x="386" y="150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89" y="171"/>
                  <a:pt x="393" y="168"/>
                  <a:pt x="399" y="168"/>
                </a:cubicBezTo>
                <a:cubicBezTo>
                  <a:pt x="406" y="168"/>
                  <a:pt x="410" y="172"/>
                  <a:pt x="410" y="180"/>
                </a:cubicBezTo>
                <a:close/>
                <a:moveTo>
                  <a:pt x="511" y="124"/>
                </a:moveTo>
                <a:cubicBezTo>
                  <a:pt x="511" y="124"/>
                  <a:pt x="511" y="124"/>
                  <a:pt x="511" y="124"/>
                </a:cubicBezTo>
                <a:cubicBezTo>
                  <a:pt x="507" y="131"/>
                  <a:pt x="501" y="134"/>
                  <a:pt x="493" y="134"/>
                </a:cubicBezTo>
                <a:cubicBezTo>
                  <a:pt x="480" y="134"/>
                  <a:pt x="473" y="125"/>
                  <a:pt x="473" y="110"/>
                </a:cubicBezTo>
                <a:cubicBezTo>
                  <a:pt x="473" y="92"/>
                  <a:pt x="484" y="86"/>
                  <a:pt x="493" y="86"/>
                </a:cubicBezTo>
                <a:cubicBezTo>
                  <a:pt x="505" y="86"/>
                  <a:pt x="511" y="95"/>
                  <a:pt x="511" y="111"/>
                </a:cubicBezTo>
                <a:cubicBezTo>
                  <a:pt x="511" y="114"/>
                  <a:pt x="511" y="114"/>
                  <a:pt x="511" y="114"/>
                </a:cubicBezTo>
                <a:cubicBezTo>
                  <a:pt x="486" y="114"/>
                  <a:pt x="486" y="114"/>
                  <a:pt x="486" y="114"/>
                </a:cubicBezTo>
                <a:cubicBezTo>
                  <a:pt x="487" y="120"/>
                  <a:pt x="489" y="123"/>
                  <a:pt x="494" y="123"/>
                </a:cubicBezTo>
                <a:cubicBezTo>
                  <a:pt x="498" y="123"/>
                  <a:pt x="501" y="120"/>
                  <a:pt x="503" y="118"/>
                </a:cubicBezTo>
                <a:cubicBezTo>
                  <a:pt x="503" y="117"/>
                  <a:pt x="503" y="117"/>
                  <a:pt x="503" y="117"/>
                </a:cubicBezTo>
                <a:lnTo>
                  <a:pt x="511" y="124"/>
                </a:lnTo>
                <a:close/>
                <a:moveTo>
                  <a:pt x="487" y="105"/>
                </a:moveTo>
                <a:cubicBezTo>
                  <a:pt x="499" y="105"/>
                  <a:pt x="499" y="105"/>
                  <a:pt x="499" y="105"/>
                </a:cubicBezTo>
                <a:cubicBezTo>
                  <a:pt x="498" y="97"/>
                  <a:pt x="494" y="97"/>
                  <a:pt x="493" y="97"/>
                </a:cubicBezTo>
                <a:cubicBezTo>
                  <a:pt x="489" y="97"/>
                  <a:pt x="487" y="100"/>
                  <a:pt x="487" y="105"/>
                </a:cubicBezTo>
                <a:close/>
                <a:moveTo>
                  <a:pt x="467" y="98"/>
                </a:moveTo>
                <a:cubicBezTo>
                  <a:pt x="467" y="133"/>
                  <a:pt x="467" y="133"/>
                  <a:pt x="467" y="133"/>
                </a:cubicBezTo>
                <a:cubicBezTo>
                  <a:pt x="453" y="133"/>
                  <a:pt x="453" y="133"/>
                  <a:pt x="453" y="133"/>
                </a:cubicBezTo>
                <a:cubicBezTo>
                  <a:pt x="453" y="102"/>
                  <a:pt x="453" y="102"/>
                  <a:pt x="453" y="102"/>
                </a:cubicBezTo>
                <a:cubicBezTo>
                  <a:pt x="453" y="98"/>
                  <a:pt x="452" y="98"/>
                  <a:pt x="450" y="98"/>
                </a:cubicBezTo>
                <a:cubicBezTo>
                  <a:pt x="448" y="98"/>
                  <a:pt x="445" y="99"/>
                  <a:pt x="443" y="102"/>
                </a:cubicBezTo>
                <a:cubicBezTo>
                  <a:pt x="443" y="133"/>
                  <a:pt x="443" y="133"/>
                  <a:pt x="443" y="133"/>
                </a:cubicBezTo>
                <a:cubicBezTo>
                  <a:pt x="429" y="133"/>
                  <a:pt x="429" y="133"/>
                  <a:pt x="429" y="133"/>
                </a:cubicBezTo>
                <a:cubicBezTo>
                  <a:pt x="429" y="87"/>
                  <a:pt x="429" y="87"/>
                  <a:pt x="429" y="87"/>
                </a:cubicBezTo>
                <a:cubicBezTo>
                  <a:pt x="443" y="87"/>
                  <a:pt x="443" y="87"/>
                  <a:pt x="443" y="87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5" y="89"/>
                  <a:pt x="450" y="86"/>
                  <a:pt x="455" y="86"/>
                </a:cubicBezTo>
                <a:cubicBezTo>
                  <a:pt x="463" y="86"/>
                  <a:pt x="467" y="90"/>
                  <a:pt x="467" y="98"/>
                </a:cubicBezTo>
                <a:close/>
                <a:moveTo>
                  <a:pt x="357" y="169"/>
                </a:moveTo>
                <a:cubicBezTo>
                  <a:pt x="366" y="169"/>
                  <a:pt x="366" y="169"/>
                  <a:pt x="366" y="169"/>
                </a:cubicBezTo>
                <a:cubicBezTo>
                  <a:pt x="366" y="179"/>
                  <a:pt x="366" y="179"/>
                  <a:pt x="366" y="179"/>
                </a:cubicBezTo>
                <a:cubicBezTo>
                  <a:pt x="357" y="179"/>
                  <a:pt x="357" y="179"/>
                  <a:pt x="357" y="179"/>
                </a:cubicBezTo>
                <a:cubicBezTo>
                  <a:pt x="357" y="200"/>
                  <a:pt x="357" y="200"/>
                  <a:pt x="357" y="200"/>
                </a:cubicBezTo>
                <a:cubicBezTo>
                  <a:pt x="357" y="204"/>
                  <a:pt x="358" y="205"/>
                  <a:pt x="361" y="205"/>
                </a:cubicBezTo>
                <a:cubicBezTo>
                  <a:pt x="363" y="205"/>
                  <a:pt x="364" y="205"/>
                  <a:pt x="365" y="205"/>
                </a:cubicBezTo>
                <a:cubicBezTo>
                  <a:pt x="366" y="204"/>
                  <a:pt x="366" y="204"/>
                  <a:pt x="366" y="204"/>
                </a:cubicBezTo>
                <a:cubicBezTo>
                  <a:pt x="366" y="215"/>
                  <a:pt x="366" y="215"/>
                  <a:pt x="366" y="215"/>
                </a:cubicBezTo>
                <a:cubicBezTo>
                  <a:pt x="365" y="215"/>
                  <a:pt x="365" y="215"/>
                  <a:pt x="365" y="215"/>
                </a:cubicBezTo>
                <a:cubicBezTo>
                  <a:pt x="364" y="215"/>
                  <a:pt x="360" y="215"/>
                  <a:pt x="357" y="215"/>
                </a:cubicBezTo>
                <a:cubicBezTo>
                  <a:pt x="347" y="215"/>
                  <a:pt x="343" y="212"/>
                  <a:pt x="343" y="203"/>
                </a:cubicBezTo>
                <a:cubicBezTo>
                  <a:pt x="343" y="179"/>
                  <a:pt x="343" y="179"/>
                  <a:pt x="343" y="179"/>
                </a:cubicBezTo>
                <a:cubicBezTo>
                  <a:pt x="337" y="179"/>
                  <a:pt x="337" y="179"/>
                  <a:pt x="337" y="179"/>
                </a:cubicBezTo>
                <a:cubicBezTo>
                  <a:pt x="337" y="169"/>
                  <a:pt x="337" y="169"/>
                  <a:pt x="337" y="169"/>
                </a:cubicBezTo>
                <a:cubicBezTo>
                  <a:pt x="343" y="169"/>
                  <a:pt x="343" y="169"/>
                  <a:pt x="343" y="169"/>
                </a:cubicBezTo>
                <a:cubicBezTo>
                  <a:pt x="343" y="156"/>
                  <a:pt x="343" y="156"/>
                  <a:pt x="343" y="156"/>
                </a:cubicBezTo>
                <a:cubicBezTo>
                  <a:pt x="357" y="154"/>
                  <a:pt x="357" y="154"/>
                  <a:pt x="357" y="154"/>
                </a:cubicBezTo>
                <a:lnTo>
                  <a:pt x="357" y="169"/>
                </a:lnTo>
                <a:close/>
                <a:moveTo>
                  <a:pt x="332" y="98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8" y="133"/>
                  <a:pt x="318" y="133"/>
                  <a:pt x="318" y="133"/>
                </a:cubicBezTo>
                <a:cubicBezTo>
                  <a:pt x="318" y="102"/>
                  <a:pt x="318" y="102"/>
                  <a:pt x="318" y="102"/>
                </a:cubicBezTo>
                <a:cubicBezTo>
                  <a:pt x="318" y="98"/>
                  <a:pt x="316" y="98"/>
                  <a:pt x="315" y="98"/>
                </a:cubicBezTo>
                <a:cubicBezTo>
                  <a:pt x="313" y="98"/>
                  <a:pt x="310" y="99"/>
                  <a:pt x="307" y="102"/>
                </a:cubicBezTo>
                <a:cubicBezTo>
                  <a:pt x="307" y="133"/>
                  <a:pt x="307" y="133"/>
                  <a:pt x="307" y="133"/>
                </a:cubicBezTo>
                <a:cubicBezTo>
                  <a:pt x="294" y="133"/>
                  <a:pt x="294" y="133"/>
                  <a:pt x="294" y="133"/>
                </a:cubicBezTo>
                <a:cubicBezTo>
                  <a:pt x="294" y="87"/>
                  <a:pt x="294" y="87"/>
                  <a:pt x="294" y="87"/>
                </a:cubicBezTo>
                <a:cubicBezTo>
                  <a:pt x="307" y="87"/>
                  <a:pt x="307" y="87"/>
                  <a:pt x="307" y="87"/>
                </a:cubicBezTo>
                <a:cubicBezTo>
                  <a:pt x="307" y="92"/>
                  <a:pt x="307" y="92"/>
                  <a:pt x="307" y="92"/>
                </a:cubicBezTo>
                <a:cubicBezTo>
                  <a:pt x="310" y="89"/>
                  <a:pt x="315" y="86"/>
                  <a:pt x="320" y="86"/>
                </a:cubicBezTo>
                <a:cubicBezTo>
                  <a:pt x="328" y="86"/>
                  <a:pt x="332" y="90"/>
                  <a:pt x="332" y="98"/>
                </a:cubicBezTo>
                <a:close/>
                <a:moveTo>
                  <a:pt x="272" y="132"/>
                </a:moveTo>
                <a:cubicBezTo>
                  <a:pt x="272" y="131"/>
                  <a:pt x="271" y="130"/>
                  <a:pt x="271" y="128"/>
                </a:cubicBezTo>
                <a:cubicBezTo>
                  <a:pt x="268" y="132"/>
                  <a:pt x="264" y="133"/>
                  <a:pt x="259" y="133"/>
                </a:cubicBezTo>
                <a:cubicBezTo>
                  <a:pt x="251" y="133"/>
                  <a:pt x="247" y="129"/>
                  <a:pt x="247" y="121"/>
                </a:cubicBezTo>
                <a:cubicBezTo>
                  <a:pt x="247" y="112"/>
                  <a:pt x="255" y="106"/>
                  <a:pt x="271" y="103"/>
                </a:cubicBezTo>
                <a:cubicBezTo>
                  <a:pt x="271" y="102"/>
                  <a:pt x="271" y="102"/>
                  <a:pt x="271" y="102"/>
                </a:cubicBezTo>
                <a:cubicBezTo>
                  <a:pt x="271" y="98"/>
                  <a:pt x="270" y="97"/>
                  <a:pt x="267" y="97"/>
                </a:cubicBezTo>
                <a:cubicBezTo>
                  <a:pt x="263" y="97"/>
                  <a:pt x="258" y="100"/>
                  <a:pt x="256" y="102"/>
                </a:cubicBezTo>
                <a:cubicBezTo>
                  <a:pt x="255" y="102"/>
                  <a:pt x="255" y="102"/>
                  <a:pt x="255" y="102"/>
                </a:cubicBezTo>
                <a:cubicBezTo>
                  <a:pt x="249" y="94"/>
                  <a:pt x="249" y="94"/>
                  <a:pt x="249" y="94"/>
                </a:cubicBezTo>
                <a:cubicBezTo>
                  <a:pt x="249" y="93"/>
                  <a:pt x="249" y="93"/>
                  <a:pt x="249" y="93"/>
                </a:cubicBezTo>
                <a:cubicBezTo>
                  <a:pt x="255" y="89"/>
                  <a:pt x="262" y="86"/>
                  <a:pt x="270" y="86"/>
                </a:cubicBezTo>
                <a:cubicBezTo>
                  <a:pt x="280" y="86"/>
                  <a:pt x="285" y="91"/>
                  <a:pt x="285" y="102"/>
                </a:cubicBezTo>
                <a:cubicBezTo>
                  <a:pt x="285" y="121"/>
                  <a:pt x="285" y="121"/>
                  <a:pt x="285" y="121"/>
                </a:cubicBezTo>
                <a:cubicBezTo>
                  <a:pt x="285" y="127"/>
                  <a:pt x="285" y="130"/>
                  <a:pt x="286" y="132"/>
                </a:cubicBezTo>
                <a:cubicBezTo>
                  <a:pt x="286" y="133"/>
                  <a:pt x="286" y="133"/>
                  <a:pt x="286" y="133"/>
                </a:cubicBezTo>
                <a:cubicBezTo>
                  <a:pt x="272" y="133"/>
                  <a:pt x="272" y="133"/>
                  <a:pt x="272" y="133"/>
                </a:cubicBezTo>
                <a:lnTo>
                  <a:pt x="272" y="132"/>
                </a:lnTo>
                <a:close/>
                <a:moveTo>
                  <a:pt x="271" y="111"/>
                </a:moveTo>
                <a:cubicBezTo>
                  <a:pt x="262" y="113"/>
                  <a:pt x="261" y="116"/>
                  <a:pt x="261" y="119"/>
                </a:cubicBezTo>
                <a:cubicBezTo>
                  <a:pt x="261" y="121"/>
                  <a:pt x="262" y="123"/>
                  <a:pt x="264" y="123"/>
                </a:cubicBezTo>
                <a:cubicBezTo>
                  <a:pt x="267" y="123"/>
                  <a:pt x="269" y="122"/>
                  <a:pt x="271" y="120"/>
                </a:cubicBezTo>
                <a:lnTo>
                  <a:pt x="271" y="111"/>
                </a:lnTo>
                <a:close/>
                <a:moveTo>
                  <a:pt x="310" y="214"/>
                </a:moveTo>
                <a:cubicBezTo>
                  <a:pt x="311" y="215"/>
                  <a:pt x="311" y="215"/>
                  <a:pt x="311" y="215"/>
                </a:cubicBezTo>
                <a:cubicBezTo>
                  <a:pt x="297" y="215"/>
                  <a:pt x="297" y="215"/>
                  <a:pt x="297" y="215"/>
                </a:cubicBezTo>
                <a:cubicBezTo>
                  <a:pt x="297" y="214"/>
                  <a:pt x="297" y="214"/>
                  <a:pt x="297" y="214"/>
                </a:cubicBezTo>
                <a:cubicBezTo>
                  <a:pt x="296" y="213"/>
                  <a:pt x="296" y="212"/>
                  <a:pt x="296" y="210"/>
                </a:cubicBezTo>
                <a:cubicBezTo>
                  <a:pt x="293" y="214"/>
                  <a:pt x="289" y="215"/>
                  <a:pt x="283" y="215"/>
                </a:cubicBezTo>
                <a:cubicBezTo>
                  <a:pt x="276" y="215"/>
                  <a:pt x="272" y="211"/>
                  <a:pt x="272" y="203"/>
                </a:cubicBezTo>
                <a:cubicBezTo>
                  <a:pt x="272" y="194"/>
                  <a:pt x="280" y="188"/>
                  <a:pt x="296" y="185"/>
                </a:cubicBezTo>
                <a:cubicBezTo>
                  <a:pt x="296" y="183"/>
                  <a:pt x="296" y="183"/>
                  <a:pt x="296" y="183"/>
                </a:cubicBezTo>
                <a:cubicBezTo>
                  <a:pt x="296" y="180"/>
                  <a:pt x="295" y="179"/>
                  <a:pt x="292" y="179"/>
                </a:cubicBezTo>
                <a:cubicBezTo>
                  <a:pt x="287" y="179"/>
                  <a:pt x="283" y="182"/>
                  <a:pt x="280" y="184"/>
                </a:cubicBezTo>
                <a:cubicBezTo>
                  <a:pt x="280" y="184"/>
                  <a:pt x="280" y="184"/>
                  <a:pt x="280" y="184"/>
                </a:cubicBezTo>
                <a:cubicBezTo>
                  <a:pt x="273" y="176"/>
                  <a:pt x="273" y="176"/>
                  <a:pt x="273" y="176"/>
                </a:cubicBezTo>
                <a:cubicBezTo>
                  <a:pt x="274" y="175"/>
                  <a:pt x="274" y="175"/>
                  <a:pt x="274" y="175"/>
                </a:cubicBezTo>
                <a:cubicBezTo>
                  <a:pt x="279" y="171"/>
                  <a:pt x="286" y="168"/>
                  <a:pt x="294" y="168"/>
                </a:cubicBezTo>
                <a:cubicBezTo>
                  <a:pt x="305" y="168"/>
                  <a:pt x="309" y="173"/>
                  <a:pt x="309" y="183"/>
                </a:cubicBezTo>
                <a:cubicBezTo>
                  <a:pt x="309" y="203"/>
                  <a:pt x="309" y="203"/>
                  <a:pt x="309" y="203"/>
                </a:cubicBezTo>
                <a:cubicBezTo>
                  <a:pt x="309" y="209"/>
                  <a:pt x="310" y="212"/>
                  <a:pt x="310" y="214"/>
                </a:cubicBezTo>
                <a:close/>
                <a:moveTo>
                  <a:pt x="296" y="193"/>
                </a:moveTo>
                <a:cubicBezTo>
                  <a:pt x="286" y="195"/>
                  <a:pt x="285" y="198"/>
                  <a:pt x="285" y="201"/>
                </a:cubicBezTo>
                <a:cubicBezTo>
                  <a:pt x="285" y="203"/>
                  <a:pt x="286" y="205"/>
                  <a:pt x="289" y="205"/>
                </a:cubicBezTo>
                <a:cubicBezTo>
                  <a:pt x="291" y="205"/>
                  <a:pt x="294" y="204"/>
                  <a:pt x="296" y="201"/>
                </a:cubicBezTo>
                <a:lnTo>
                  <a:pt x="296" y="193"/>
                </a:lnTo>
                <a:close/>
                <a:moveTo>
                  <a:pt x="318" y="159"/>
                </a:moveTo>
                <a:cubicBezTo>
                  <a:pt x="332" y="157"/>
                  <a:pt x="332" y="157"/>
                  <a:pt x="332" y="157"/>
                </a:cubicBezTo>
                <a:cubicBezTo>
                  <a:pt x="332" y="215"/>
                  <a:pt x="332" y="215"/>
                  <a:pt x="332" y="215"/>
                </a:cubicBezTo>
                <a:cubicBezTo>
                  <a:pt x="318" y="215"/>
                  <a:pt x="318" y="215"/>
                  <a:pt x="318" y="215"/>
                </a:cubicBezTo>
                <a:lnTo>
                  <a:pt x="318" y="159"/>
                </a:lnTo>
                <a:close/>
                <a:moveTo>
                  <a:pt x="208" y="153"/>
                </a:moveTo>
                <a:cubicBezTo>
                  <a:pt x="222" y="153"/>
                  <a:pt x="222" y="153"/>
                  <a:pt x="222" y="153"/>
                </a:cubicBezTo>
                <a:cubicBezTo>
                  <a:pt x="222" y="215"/>
                  <a:pt x="222" y="215"/>
                  <a:pt x="222" y="215"/>
                </a:cubicBezTo>
                <a:cubicBezTo>
                  <a:pt x="208" y="215"/>
                  <a:pt x="208" y="215"/>
                  <a:pt x="208" y="215"/>
                </a:cubicBezTo>
                <a:cubicBezTo>
                  <a:pt x="208" y="188"/>
                  <a:pt x="208" y="188"/>
                  <a:pt x="208" y="188"/>
                </a:cubicBezTo>
                <a:cubicBezTo>
                  <a:pt x="188" y="188"/>
                  <a:pt x="188" y="188"/>
                  <a:pt x="188" y="188"/>
                </a:cubicBezTo>
                <a:cubicBezTo>
                  <a:pt x="188" y="215"/>
                  <a:pt x="188" y="215"/>
                  <a:pt x="188" y="215"/>
                </a:cubicBezTo>
                <a:cubicBezTo>
                  <a:pt x="174" y="215"/>
                  <a:pt x="174" y="215"/>
                  <a:pt x="174" y="215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8" y="176"/>
                  <a:pt x="188" y="176"/>
                  <a:pt x="188" y="176"/>
                </a:cubicBezTo>
                <a:cubicBezTo>
                  <a:pt x="208" y="176"/>
                  <a:pt x="208" y="176"/>
                  <a:pt x="208" y="176"/>
                </a:cubicBezTo>
                <a:lnTo>
                  <a:pt x="208" y="153"/>
                </a:lnTo>
                <a:close/>
                <a:moveTo>
                  <a:pt x="342" y="130"/>
                </a:moveTo>
                <a:cubicBezTo>
                  <a:pt x="340" y="129"/>
                  <a:pt x="339" y="127"/>
                  <a:pt x="339" y="124"/>
                </a:cubicBezTo>
                <a:cubicBezTo>
                  <a:pt x="339" y="122"/>
                  <a:pt x="341" y="118"/>
                  <a:pt x="345" y="116"/>
                </a:cubicBezTo>
                <a:cubicBezTo>
                  <a:pt x="341" y="113"/>
                  <a:pt x="339" y="108"/>
                  <a:pt x="339" y="103"/>
                </a:cubicBezTo>
                <a:cubicBezTo>
                  <a:pt x="339" y="93"/>
                  <a:pt x="346" y="86"/>
                  <a:pt x="357" y="86"/>
                </a:cubicBezTo>
                <a:cubicBezTo>
                  <a:pt x="362" y="86"/>
                  <a:pt x="367" y="88"/>
                  <a:pt x="370" y="90"/>
                </a:cubicBezTo>
                <a:cubicBezTo>
                  <a:pt x="372" y="88"/>
                  <a:pt x="376" y="86"/>
                  <a:pt x="379" y="86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0" y="98"/>
                  <a:pt x="380" y="98"/>
                  <a:pt x="380" y="98"/>
                </a:cubicBezTo>
                <a:cubicBezTo>
                  <a:pt x="379" y="98"/>
                  <a:pt x="379" y="98"/>
                  <a:pt x="379" y="98"/>
                </a:cubicBezTo>
                <a:cubicBezTo>
                  <a:pt x="378" y="98"/>
                  <a:pt x="376" y="98"/>
                  <a:pt x="374" y="98"/>
                </a:cubicBezTo>
                <a:cubicBezTo>
                  <a:pt x="375" y="100"/>
                  <a:pt x="375" y="101"/>
                  <a:pt x="375" y="103"/>
                </a:cubicBezTo>
                <a:cubicBezTo>
                  <a:pt x="375" y="113"/>
                  <a:pt x="368" y="120"/>
                  <a:pt x="357" y="120"/>
                </a:cubicBezTo>
                <a:cubicBezTo>
                  <a:pt x="355" y="120"/>
                  <a:pt x="353" y="119"/>
                  <a:pt x="351" y="119"/>
                </a:cubicBezTo>
                <a:cubicBezTo>
                  <a:pt x="351" y="120"/>
                  <a:pt x="351" y="120"/>
                  <a:pt x="351" y="120"/>
                </a:cubicBezTo>
                <a:cubicBezTo>
                  <a:pt x="351" y="121"/>
                  <a:pt x="351" y="122"/>
                  <a:pt x="354" y="122"/>
                </a:cubicBezTo>
                <a:cubicBezTo>
                  <a:pt x="360" y="123"/>
                  <a:pt x="360" y="123"/>
                  <a:pt x="360" y="123"/>
                </a:cubicBezTo>
                <a:cubicBezTo>
                  <a:pt x="374" y="124"/>
                  <a:pt x="379" y="127"/>
                  <a:pt x="379" y="135"/>
                </a:cubicBezTo>
                <a:cubicBezTo>
                  <a:pt x="379" y="144"/>
                  <a:pt x="370" y="149"/>
                  <a:pt x="356" y="149"/>
                </a:cubicBezTo>
                <a:cubicBezTo>
                  <a:pt x="342" y="149"/>
                  <a:pt x="336" y="146"/>
                  <a:pt x="336" y="139"/>
                </a:cubicBezTo>
                <a:cubicBezTo>
                  <a:pt x="336" y="135"/>
                  <a:pt x="338" y="132"/>
                  <a:pt x="342" y="130"/>
                </a:cubicBezTo>
                <a:close/>
                <a:moveTo>
                  <a:pt x="352" y="103"/>
                </a:moveTo>
                <a:cubicBezTo>
                  <a:pt x="352" y="106"/>
                  <a:pt x="352" y="111"/>
                  <a:pt x="357" y="111"/>
                </a:cubicBezTo>
                <a:cubicBezTo>
                  <a:pt x="360" y="111"/>
                  <a:pt x="362" y="108"/>
                  <a:pt x="362" y="103"/>
                </a:cubicBezTo>
                <a:cubicBezTo>
                  <a:pt x="362" y="100"/>
                  <a:pt x="361" y="96"/>
                  <a:pt x="357" y="96"/>
                </a:cubicBezTo>
                <a:cubicBezTo>
                  <a:pt x="352" y="96"/>
                  <a:pt x="352" y="101"/>
                  <a:pt x="352" y="103"/>
                </a:cubicBezTo>
                <a:close/>
                <a:moveTo>
                  <a:pt x="348" y="137"/>
                </a:moveTo>
                <a:cubicBezTo>
                  <a:pt x="348" y="140"/>
                  <a:pt x="350" y="142"/>
                  <a:pt x="357" y="142"/>
                </a:cubicBezTo>
                <a:cubicBezTo>
                  <a:pt x="363" y="142"/>
                  <a:pt x="366" y="140"/>
                  <a:pt x="366" y="137"/>
                </a:cubicBezTo>
                <a:cubicBezTo>
                  <a:pt x="366" y="135"/>
                  <a:pt x="366" y="134"/>
                  <a:pt x="358" y="134"/>
                </a:cubicBezTo>
                <a:cubicBezTo>
                  <a:pt x="351" y="133"/>
                  <a:pt x="351" y="133"/>
                  <a:pt x="351" y="133"/>
                </a:cubicBezTo>
                <a:cubicBezTo>
                  <a:pt x="351" y="133"/>
                  <a:pt x="350" y="133"/>
                  <a:pt x="350" y="133"/>
                </a:cubicBezTo>
                <a:cubicBezTo>
                  <a:pt x="349" y="134"/>
                  <a:pt x="348" y="136"/>
                  <a:pt x="348" y="13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25603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80204257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43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9949" y="6551759"/>
            <a:ext cx="3387817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Division Name or Footer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2" y="6544227"/>
            <a:ext cx="254719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7FEEEA1A-CB49-3744-AA40-B896987410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61455"/>
            <a:ext cx="8229600" cy="31393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49121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3824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4" pos="4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124" y="3193551"/>
            <a:ext cx="8016283" cy="470898"/>
          </a:xfrm>
        </p:spPr>
        <p:txBody>
          <a:bodyPr anchor="ctr" anchorCtr="0">
            <a:noAutofit/>
          </a:bodyPr>
          <a:lstStyle>
            <a:lvl1pPr algn="l">
              <a:defRPr sz="3600" b="1"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980493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4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9949" y="6551759"/>
            <a:ext cx="3387817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Division Name or Footer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2" y="6544227"/>
            <a:ext cx="254719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7FEEEA1A-CB49-3744-AA40-B896987410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457199" y="761455"/>
            <a:ext cx="8229600" cy="31393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0"/>
          </p:nvPr>
        </p:nvSpPr>
        <p:spPr>
          <a:xfrm>
            <a:off x="457203" y="1561713"/>
            <a:ext cx="3895344" cy="4496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1"/>
          </p:nvPr>
        </p:nvSpPr>
        <p:spPr>
          <a:xfrm>
            <a:off x="4791455" y="1561713"/>
            <a:ext cx="3895344" cy="4496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290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37348"/>
            <a:ext cx="3886200" cy="4220552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57200" y="1346337"/>
            <a:ext cx="3886200" cy="406265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1800" b="1"/>
            </a:lvl1pPr>
            <a:lvl2pPr marL="230182" indent="0"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800600" y="1346337"/>
            <a:ext cx="3886200" cy="406265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1800" b="1"/>
            </a:lvl1pPr>
            <a:lvl2pPr marL="230182" indent="0"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half" idx="15"/>
          </p:nvPr>
        </p:nvSpPr>
        <p:spPr>
          <a:xfrm>
            <a:off x="4800600" y="1837348"/>
            <a:ext cx="3886200" cy="4220552"/>
          </a:xfrm>
        </p:spPr>
        <p:txBody>
          <a:bodyPr vert="horz" lIns="0" tIns="0" rIns="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9949" y="6551759"/>
            <a:ext cx="3387817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Division Name or Footer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2" y="6544227"/>
            <a:ext cx="254719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7FEEEA1A-CB49-3744-AA40-B896987410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457199" y="761455"/>
            <a:ext cx="8229600" cy="31393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20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9949" y="6551759"/>
            <a:ext cx="3387817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Division Name or Footer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2" y="6544227"/>
            <a:ext cx="254719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7FEEEA1A-CB49-3744-AA40-B896987410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199" y="761455"/>
            <a:ext cx="8229600" cy="31393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07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 userDrawn="1"/>
        </p:nvSpPr>
        <p:spPr bwMode="auto">
          <a:xfrm>
            <a:off x="7919867" y="6350476"/>
            <a:ext cx="766764" cy="334835"/>
          </a:xfrm>
          <a:custGeom>
            <a:avLst/>
            <a:gdLst>
              <a:gd name="T0" fmla="*/ 32 w 511"/>
              <a:gd name="T1" fmla="*/ 39 h 221"/>
              <a:gd name="T2" fmla="*/ 106 w 511"/>
              <a:gd name="T3" fmla="*/ 0 h 221"/>
              <a:gd name="T4" fmla="*/ 188 w 511"/>
              <a:gd name="T5" fmla="*/ 44 h 221"/>
              <a:gd name="T6" fmla="*/ 139 w 511"/>
              <a:gd name="T7" fmla="*/ 208 h 221"/>
              <a:gd name="T8" fmla="*/ 161 w 511"/>
              <a:gd name="T9" fmla="*/ 194 h 221"/>
              <a:gd name="T10" fmla="*/ 2 w 511"/>
              <a:gd name="T11" fmla="*/ 101 h 221"/>
              <a:gd name="T12" fmla="*/ 91 w 511"/>
              <a:gd name="T13" fmla="*/ 70 h 221"/>
              <a:gd name="T14" fmla="*/ 123 w 511"/>
              <a:gd name="T15" fmla="*/ 108 h 221"/>
              <a:gd name="T16" fmla="*/ 208 w 511"/>
              <a:gd name="T17" fmla="*/ 70 h 221"/>
              <a:gd name="T18" fmla="*/ 73 w 511"/>
              <a:gd name="T19" fmla="*/ 70 h 221"/>
              <a:gd name="T20" fmla="*/ 53 w 511"/>
              <a:gd name="T21" fmla="*/ 96 h 221"/>
              <a:gd name="T22" fmla="*/ 54 w 511"/>
              <a:gd name="T23" fmla="*/ 70 h 221"/>
              <a:gd name="T24" fmla="*/ 144 w 511"/>
              <a:gd name="T25" fmla="*/ 70 h 221"/>
              <a:gd name="T26" fmla="*/ 175 w 511"/>
              <a:gd name="T27" fmla="*/ 70 h 221"/>
              <a:gd name="T28" fmla="*/ 267 w 511"/>
              <a:gd name="T29" fmla="*/ 206 h 221"/>
              <a:gd name="T30" fmla="*/ 267 w 511"/>
              <a:gd name="T31" fmla="*/ 193 h 221"/>
              <a:gd name="T32" fmla="*/ 259 w 511"/>
              <a:gd name="T33" fmla="*/ 199 h 221"/>
              <a:gd name="T34" fmla="*/ 416 w 511"/>
              <a:gd name="T35" fmla="*/ 92 h 221"/>
              <a:gd name="T36" fmla="*/ 402 w 511"/>
              <a:gd name="T37" fmla="*/ 86 h 221"/>
              <a:gd name="T38" fmla="*/ 402 w 511"/>
              <a:gd name="T39" fmla="*/ 123 h 221"/>
              <a:gd name="T40" fmla="*/ 397 w 511"/>
              <a:gd name="T41" fmla="*/ 184 h 221"/>
              <a:gd name="T42" fmla="*/ 373 w 511"/>
              <a:gd name="T43" fmla="*/ 152 h 221"/>
              <a:gd name="T44" fmla="*/ 511 w 511"/>
              <a:gd name="T45" fmla="*/ 124 h 221"/>
              <a:gd name="T46" fmla="*/ 511 w 511"/>
              <a:gd name="T47" fmla="*/ 111 h 221"/>
              <a:gd name="T48" fmla="*/ 503 w 511"/>
              <a:gd name="T49" fmla="*/ 117 h 221"/>
              <a:gd name="T50" fmla="*/ 487 w 511"/>
              <a:gd name="T51" fmla="*/ 105 h 221"/>
              <a:gd name="T52" fmla="*/ 450 w 511"/>
              <a:gd name="T53" fmla="*/ 98 h 221"/>
              <a:gd name="T54" fmla="*/ 443 w 511"/>
              <a:gd name="T55" fmla="*/ 87 h 221"/>
              <a:gd name="T56" fmla="*/ 366 w 511"/>
              <a:gd name="T57" fmla="*/ 169 h 221"/>
              <a:gd name="T58" fmla="*/ 365 w 511"/>
              <a:gd name="T59" fmla="*/ 205 h 221"/>
              <a:gd name="T60" fmla="*/ 343 w 511"/>
              <a:gd name="T61" fmla="*/ 203 h 221"/>
              <a:gd name="T62" fmla="*/ 343 w 511"/>
              <a:gd name="T63" fmla="*/ 156 h 221"/>
              <a:gd name="T64" fmla="*/ 318 w 511"/>
              <a:gd name="T65" fmla="*/ 133 h 221"/>
              <a:gd name="T66" fmla="*/ 294 w 511"/>
              <a:gd name="T67" fmla="*/ 133 h 221"/>
              <a:gd name="T68" fmla="*/ 332 w 511"/>
              <a:gd name="T69" fmla="*/ 98 h 221"/>
              <a:gd name="T70" fmla="*/ 271 w 511"/>
              <a:gd name="T71" fmla="*/ 103 h 221"/>
              <a:gd name="T72" fmla="*/ 249 w 511"/>
              <a:gd name="T73" fmla="*/ 94 h 221"/>
              <a:gd name="T74" fmla="*/ 286 w 511"/>
              <a:gd name="T75" fmla="*/ 132 h 221"/>
              <a:gd name="T76" fmla="*/ 261 w 511"/>
              <a:gd name="T77" fmla="*/ 119 h 221"/>
              <a:gd name="T78" fmla="*/ 311 w 511"/>
              <a:gd name="T79" fmla="*/ 215 h 221"/>
              <a:gd name="T80" fmla="*/ 272 w 511"/>
              <a:gd name="T81" fmla="*/ 203 h 221"/>
              <a:gd name="T82" fmla="*/ 280 w 511"/>
              <a:gd name="T83" fmla="*/ 184 h 221"/>
              <a:gd name="T84" fmla="*/ 309 w 511"/>
              <a:gd name="T85" fmla="*/ 203 h 221"/>
              <a:gd name="T86" fmla="*/ 296 w 511"/>
              <a:gd name="T87" fmla="*/ 201 h 221"/>
              <a:gd name="T88" fmla="*/ 318 w 511"/>
              <a:gd name="T89" fmla="*/ 215 h 221"/>
              <a:gd name="T90" fmla="*/ 208 w 511"/>
              <a:gd name="T91" fmla="*/ 215 h 221"/>
              <a:gd name="T92" fmla="*/ 174 w 511"/>
              <a:gd name="T93" fmla="*/ 153 h 221"/>
              <a:gd name="T94" fmla="*/ 342 w 511"/>
              <a:gd name="T95" fmla="*/ 130 h 221"/>
              <a:gd name="T96" fmla="*/ 370 w 511"/>
              <a:gd name="T97" fmla="*/ 90 h 221"/>
              <a:gd name="T98" fmla="*/ 374 w 511"/>
              <a:gd name="T99" fmla="*/ 98 h 221"/>
              <a:gd name="T100" fmla="*/ 354 w 511"/>
              <a:gd name="T101" fmla="*/ 122 h 221"/>
              <a:gd name="T102" fmla="*/ 342 w 511"/>
              <a:gd name="T103" fmla="*/ 130 h 221"/>
              <a:gd name="T104" fmla="*/ 352 w 511"/>
              <a:gd name="T105" fmla="*/ 103 h 221"/>
              <a:gd name="T106" fmla="*/ 351 w 511"/>
              <a:gd name="T107" fmla="*/ 133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1" h="221">
                <a:moveTo>
                  <a:pt x="188" y="44"/>
                </a:moveTo>
                <a:cubicBezTo>
                  <a:pt x="188" y="44"/>
                  <a:pt x="187" y="44"/>
                  <a:pt x="186" y="43"/>
                </a:cubicBezTo>
                <a:cubicBezTo>
                  <a:pt x="185" y="42"/>
                  <a:pt x="179" y="36"/>
                  <a:pt x="169" y="30"/>
                </a:cubicBezTo>
                <a:cubicBezTo>
                  <a:pt x="159" y="24"/>
                  <a:pt x="137" y="13"/>
                  <a:pt x="107" y="13"/>
                </a:cubicBezTo>
                <a:cubicBezTo>
                  <a:pt x="71" y="13"/>
                  <a:pt x="47" y="27"/>
                  <a:pt x="32" y="39"/>
                </a:cubicBezTo>
                <a:cubicBezTo>
                  <a:pt x="18" y="51"/>
                  <a:pt x="11" y="65"/>
                  <a:pt x="11" y="66"/>
                </a:cubicBezTo>
                <a:cubicBezTo>
                  <a:pt x="11" y="66"/>
                  <a:pt x="11" y="66"/>
                  <a:pt x="10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1" y="65"/>
                  <a:pt x="17" y="49"/>
                  <a:pt x="30" y="35"/>
                </a:cubicBezTo>
                <a:cubicBezTo>
                  <a:pt x="43" y="20"/>
                  <a:pt x="69" y="0"/>
                  <a:pt x="106" y="0"/>
                </a:cubicBezTo>
                <a:cubicBezTo>
                  <a:pt x="142" y="0"/>
                  <a:pt x="165" y="19"/>
                  <a:pt x="173" y="26"/>
                </a:cubicBezTo>
                <a:cubicBezTo>
                  <a:pt x="180" y="33"/>
                  <a:pt x="186" y="41"/>
                  <a:pt x="187" y="42"/>
                </a:cubicBezTo>
                <a:cubicBezTo>
                  <a:pt x="188" y="43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lose/>
                <a:moveTo>
                  <a:pt x="1" y="101"/>
                </a:moveTo>
                <a:cubicBezTo>
                  <a:pt x="1" y="101"/>
                  <a:pt x="1" y="101"/>
                  <a:pt x="1" y="102"/>
                </a:cubicBezTo>
                <a:cubicBezTo>
                  <a:pt x="1" y="103"/>
                  <a:pt x="0" y="117"/>
                  <a:pt x="3" y="134"/>
                </a:cubicBezTo>
                <a:cubicBezTo>
                  <a:pt x="8" y="157"/>
                  <a:pt x="22" y="186"/>
                  <a:pt x="54" y="203"/>
                </a:cubicBezTo>
                <a:cubicBezTo>
                  <a:pt x="87" y="221"/>
                  <a:pt x="120" y="216"/>
                  <a:pt x="139" y="208"/>
                </a:cubicBezTo>
                <a:cubicBezTo>
                  <a:pt x="153" y="202"/>
                  <a:pt x="157" y="198"/>
                  <a:pt x="159" y="196"/>
                </a:cubicBezTo>
                <a:cubicBezTo>
                  <a:pt x="160" y="196"/>
                  <a:pt x="161" y="195"/>
                  <a:pt x="161" y="195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1" y="194"/>
                </a:cubicBezTo>
                <a:cubicBezTo>
                  <a:pt x="160" y="195"/>
                  <a:pt x="146" y="201"/>
                  <a:pt x="129" y="203"/>
                </a:cubicBezTo>
                <a:cubicBezTo>
                  <a:pt x="111" y="205"/>
                  <a:pt x="87" y="204"/>
                  <a:pt x="62" y="191"/>
                </a:cubicBezTo>
                <a:cubicBezTo>
                  <a:pt x="36" y="178"/>
                  <a:pt x="19" y="158"/>
                  <a:pt x="10" y="139"/>
                </a:cubicBezTo>
                <a:cubicBezTo>
                  <a:pt x="1" y="120"/>
                  <a:pt x="2" y="103"/>
                  <a:pt x="2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1" y="101"/>
                  <a:pt x="1" y="101"/>
                </a:cubicBezTo>
                <a:close/>
                <a:moveTo>
                  <a:pt x="108" y="133"/>
                </a:moveTo>
                <a:cubicBezTo>
                  <a:pt x="108" y="108"/>
                  <a:pt x="108" y="108"/>
                  <a:pt x="108" y="108"/>
                </a:cubicBezTo>
                <a:cubicBezTo>
                  <a:pt x="91" y="70"/>
                  <a:pt x="91" y="70"/>
                  <a:pt x="91" y="70"/>
                </a:cubicBezTo>
                <a:cubicBezTo>
                  <a:pt x="105" y="70"/>
                  <a:pt x="105" y="70"/>
                  <a:pt x="105" y="70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40" y="70"/>
                  <a:pt x="140" y="70"/>
                  <a:pt x="140" y="70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3" y="133"/>
                  <a:pt x="123" y="133"/>
                  <a:pt x="123" y="133"/>
                </a:cubicBezTo>
                <a:lnTo>
                  <a:pt x="108" y="133"/>
                </a:lnTo>
                <a:close/>
                <a:moveTo>
                  <a:pt x="241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8" y="70"/>
                  <a:pt x="208" y="70"/>
                  <a:pt x="208" y="70"/>
                </a:cubicBezTo>
                <a:cubicBezTo>
                  <a:pt x="222" y="70"/>
                  <a:pt x="222" y="70"/>
                  <a:pt x="222" y="70"/>
                </a:cubicBezTo>
                <a:cubicBezTo>
                  <a:pt x="222" y="121"/>
                  <a:pt x="222" y="121"/>
                  <a:pt x="222" y="121"/>
                </a:cubicBezTo>
                <a:cubicBezTo>
                  <a:pt x="241" y="121"/>
                  <a:pt x="241" y="121"/>
                  <a:pt x="241" y="121"/>
                </a:cubicBezTo>
                <a:lnTo>
                  <a:pt x="241" y="133"/>
                </a:lnTo>
                <a:close/>
                <a:moveTo>
                  <a:pt x="73" y="70"/>
                </a:moveTo>
                <a:cubicBezTo>
                  <a:pt x="86" y="70"/>
                  <a:pt x="86" y="70"/>
                  <a:pt x="86" y="70"/>
                </a:cubicBezTo>
                <a:cubicBezTo>
                  <a:pt x="86" y="133"/>
                  <a:pt x="86" y="133"/>
                  <a:pt x="86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1"/>
                  <a:pt x="57" y="104"/>
                  <a:pt x="53" y="96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40" y="70"/>
                  <a:pt x="40" y="70"/>
                  <a:pt x="40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5" y="71"/>
                  <a:pt x="69" y="97"/>
                  <a:pt x="73" y="106"/>
                </a:cubicBezTo>
                <a:lnTo>
                  <a:pt x="73" y="70"/>
                </a:lnTo>
                <a:close/>
                <a:moveTo>
                  <a:pt x="166" y="134"/>
                </a:moveTo>
                <a:cubicBezTo>
                  <a:pt x="152" y="134"/>
                  <a:pt x="144" y="126"/>
                  <a:pt x="144" y="111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8" y="110"/>
                  <a:pt x="158" y="110"/>
                  <a:pt x="158" y="110"/>
                </a:cubicBezTo>
                <a:cubicBezTo>
                  <a:pt x="158" y="119"/>
                  <a:pt x="161" y="122"/>
                  <a:pt x="167" y="122"/>
                </a:cubicBezTo>
                <a:cubicBezTo>
                  <a:pt x="172" y="122"/>
                  <a:pt x="175" y="118"/>
                  <a:pt x="175" y="110"/>
                </a:cubicBezTo>
                <a:cubicBezTo>
                  <a:pt x="175" y="70"/>
                  <a:pt x="175" y="70"/>
                  <a:pt x="175" y="70"/>
                </a:cubicBezTo>
                <a:cubicBezTo>
                  <a:pt x="188" y="70"/>
                  <a:pt x="188" y="70"/>
                  <a:pt x="188" y="70"/>
                </a:cubicBezTo>
                <a:cubicBezTo>
                  <a:pt x="188" y="111"/>
                  <a:pt x="188" y="111"/>
                  <a:pt x="188" y="111"/>
                </a:cubicBezTo>
                <a:cubicBezTo>
                  <a:pt x="188" y="126"/>
                  <a:pt x="181" y="134"/>
                  <a:pt x="166" y="134"/>
                </a:cubicBezTo>
                <a:close/>
                <a:moveTo>
                  <a:pt x="259" y="199"/>
                </a:moveTo>
                <a:cubicBezTo>
                  <a:pt x="267" y="206"/>
                  <a:pt x="267" y="206"/>
                  <a:pt x="267" y="206"/>
                </a:cubicBezTo>
                <a:cubicBezTo>
                  <a:pt x="267" y="206"/>
                  <a:pt x="267" y="206"/>
                  <a:pt x="267" y="206"/>
                </a:cubicBezTo>
                <a:cubicBezTo>
                  <a:pt x="263" y="213"/>
                  <a:pt x="257" y="216"/>
                  <a:pt x="249" y="216"/>
                </a:cubicBezTo>
                <a:cubicBezTo>
                  <a:pt x="236" y="216"/>
                  <a:pt x="229" y="207"/>
                  <a:pt x="229" y="192"/>
                </a:cubicBezTo>
                <a:cubicBezTo>
                  <a:pt x="229" y="174"/>
                  <a:pt x="239" y="168"/>
                  <a:pt x="249" y="168"/>
                </a:cubicBezTo>
                <a:cubicBezTo>
                  <a:pt x="261" y="168"/>
                  <a:pt x="267" y="177"/>
                  <a:pt x="267" y="193"/>
                </a:cubicBezTo>
                <a:cubicBezTo>
                  <a:pt x="267" y="196"/>
                  <a:pt x="267" y="196"/>
                  <a:pt x="267" y="196"/>
                </a:cubicBezTo>
                <a:cubicBezTo>
                  <a:pt x="242" y="196"/>
                  <a:pt x="242" y="196"/>
                  <a:pt x="242" y="196"/>
                </a:cubicBezTo>
                <a:cubicBezTo>
                  <a:pt x="243" y="202"/>
                  <a:pt x="245" y="205"/>
                  <a:pt x="250" y="205"/>
                </a:cubicBezTo>
                <a:cubicBezTo>
                  <a:pt x="254" y="205"/>
                  <a:pt x="257" y="202"/>
                  <a:pt x="259" y="200"/>
                </a:cubicBezTo>
                <a:lnTo>
                  <a:pt x="259" y="199"/>
                </a:lnTo>
                <a:close/>
                <a:moveTo>
                  <a:pt x="242" y="187"/>
                </a:moveTo>
                <a:cubicBezTo>
                  <a:pt x="255" y="187"/>
                  <a:pt x="255" y="187"/>
                  <a:pt x="255" y="187"/>
                </a:cubicBezTo>
                <a:cubicBezTo>
                  <a:pt x="254" y="179"/>
                  <a:pt x="250" y="179"/>
                  <a:pt x="249" y="179"/>
                </a:cubicBezTo>
                <a:cubicBezTo>
                  <a:pt x="245" y="179"/>
                  <a:pt x="243" y="182"/>
                  <a:pt x="242" y="187"/>
                </a:cubicBezTo>
                <a:close/>
                <a:moveTo>
                  <a:pt x="416" y="92"/>
                </a:moveTo>
                <a:cubicBezTo>
                  <a:pt x="420" y="96"/>
                  <a:pt x="422" y="102"/>
                  <a:pt x="422" y="110"/>
                </a:cubicBezTo>
                <a:cubicBezTo>
                  <a:pt x="422" y="128"/>
                  <a:pt x="412" y="134"/>
                  <a:pt x="402" y="134"/>
                </a:cubicBezTo>
                <a:cubicBezTo>
                  <a:pt x="392" y="134"/>
                  <a:pt x="382" y="128"/>
                  <a:pt x="382" y="110"/>
                </a:cubicBezTo>
                <a:cubicBezTo>
                  <a:pt x="382" y="102"/>
                  <a:pt x="384" y="96"/>
                  <a:pt x="388" y="92"/>
                </a:cubicBezTo>
                <a:cubicBezTo>
                  <a:pt x="392" y="88"/>
                  <a:pt x="396" y="86"/>
                  <a:pt x="402" y="86"/>
                </a:cubicBezTo>
                <a:cubicBezTo>
                  <a:pt x="408" y="86"/>
                  <a:pt x="413" y="88"/>
                  <a:pt x="416" y="92"/>
                </a:cubicBezTo>
                <a:close/>
                <a:moveTo>
                  <a:pt x="409" y="110"/>
                </a:moveTo>
                <a:cubicBezTo>
                  <a:pt x="409" y="99"/>
                  <a:pt x="405" y="97"/>
                  <a:pt x="402" y="97"/>
                </a:cubicBezTo>
                <a:cubicBezTo>
                  <a:pt x="398" y="97"/>
                  <a:pt x="396" y="101"/>
                  <a:pt x="396" y="110"/>
                </a:cubicBezTo>
                <a:cubicBezTo>
                  <a:pt x="396" y="122"/>
                  <a:pt x="399" y="123"/>
                  <a:pt x="402" y="123"/>
                </a:cubicBezTo>
                <a:cubicBezTo>
                  <a:pt x="407" y="123"/>
                  <a:pt x="409" y="119"/>
                  <a:pt x="409" y="110"/>
                </a:cubicBezTo>
                <a:close/>
                <a:moveTo>
                  <a:pt x="410" y="180"/>
                </a:moveTo>
                <a:cubicBezTo>
                  <a:pt x="410" y="215"/>
                  <a:pt x="410" y="215"/>
                  <a:pt x="410" y="215"/>
                </a:cubicBezTo>
                <a:cubicBezTo>
                  <a:pt x="397" y="215"/>
                  <a:pt x="397" y="215"/>
                  <a:pt x="397" y="215"/>
                </a:cubicBezTo>
                <a:cubicBezTo>
                  <a:pt x="397" y="184"/>
                  <a:pt x="397" y="184"/>
                  <a:pt x="397" y="184"/>
                </a:cubicBezTo>
                <a:cubicBezTo>
                  <a:pt x="397" y="180"/>
                  <a:pt x="395" y="180"/>
                  <a:pt x="393" y="180"/>
                </a:cubicBezTo>
                <a:cubicBezTo>
                  <a:pt x="391" y="180"/>
                  <a:pt x="389" y="181"/>
                  <a:pt x="386" y="183"/>
                </a:cubicBezTo>
                <a:cubicBezTo>
                  <a:pt x="386" y="215"/>
                  <a:pt x="386" y="215"/>
                  <a:pt x="386" y="215"/>
                </a:cubicBezTo>
                <a:cubicBezTo>
                  <a:pt x="373" y="215"/>
                  <a:pt x="373" y="215"/>
                  <a:pt x="373" y="215"/>
                </a:cubicBezTo>
                <a:cubicBezTo>
                  <a:pt x="373" y="152"/>
                  <a:pt x="373" y="152"/>
                  <a:pt x="373" y="152"/>
                </a:cubicBezTo>
                <a:cubicBezTo>
                  <a:pt x="386" y="150"/>
                  <a:pt x="386" y="150"/>
                  <a:pt x="386" y="150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89" y="171"/>
                  <a:pt x="393" y="168"/>
                  <a:pt x="399" y="168"/>
                </a:cubicBezTo>
                <a:cubicBezTo>
                  <a:pt x="406" y="168"/>
                  <a:pt x="410" y="172"/>
                  <a:pt x="410" y="180"/>
                </a:cubicBezTo>
                <a:close/>
                <a:moveTo>
                  <a:pt x="511" y="124"/>
                </a:moveTo>
                <a:cubicBezTo>
                  <a:pt x="511" y="124"/>
                  <a:pt x="511" y="124"/>
                  <a:pt x="511" y="124"/>
                </a:cubicBezTo>
                <a:cubicBezTo>
                  <a:pt x="507" y="131"/>
                  <a:pt x="501" y="134"/>
                  <a:pt x="493" y="134"/>
                </a:cubicBezTo>
                <a:cubicBezTo>
                  <a:pt x="480" y="134"/>
                  <a:pt x="473" y="125"/>
                  <a:pt x="473" y="110"/>
                </a:cubicBezTo>
                <a:cubicBezTo>
                  <a:pt x="473" y="92"/>
                  <a:pt x="484" y="86"/>
                  <a:pt x="493" y="86"/>
                </a:cubicBezTo>
                <a:cubicBezTo>
                  <a:pt x="505" y="86"/>
                  <a:pt x="511" y="95"/>
                  <a:pt x="511" y="111"/>
                </a:cubicBezTo>
                <a:cubicBezTo>
                  <a:pt x="511" y="114"/>
                  <a:pt x="511" y="114"/>
                  <a:pt x="511" y="114"/>
                </a:cubicBezTo>
                <a:cubicBezTo>
                  <a:pt x="486" y="114"/>
                  <a:pt x="486" y="114"/>
                  <a:pt x="486" y="114"/>
                </a:cubicBezTo>
                <a:cubicBezTo>
                  <a:pt x="487" y="120"/>
                  <a:pt x="489" y="123"/>
                  <a:pt x="494" y="123"/>
                </a:cubicBezTo>
                <a:cubicBezTo>
                  <a:pt x="498" y="123"/>
                  <a:pt x="501" y="120"/>
                  <a:pt x="503" y="118"/>
                </a:cubicBezTo>
                <a:cubicBezTo>
                  <a:pt x="503" y="117"/>
                  <a:pt x="503" y="117"/>
                  <a:pt x="503" y="117"/>
                </a:cubicBezTo>
                <a:lnTo>
                  <a:pt x="511" y="124"/>
                </a:lnTo>
                <a:close/>
                <a:moveTo>
                  <a:pt x="487" y="105"/>
                </a:moveTo>
                <a:cubicBezTo>
                  <a:pt x="499" y="105"/>
                  <a:pt x="499" y="105"/>
                  <a:pt x="499" y="105"/>
                </a:cubicBezTo>
                <a:cubicBezTo>
                  <a:pt x="498" y="97"/>
                  <a:pt x="494" y="97"/>
                  <a:pt x="493" y="97"/>
                </a:cubicBezTo>
                <a:cubicBezTo>
                  <a:pt x="489" y="97"/>
                  <a:pt x="487" y="100"/>
                  <a:pt x="487" y="105"/>
                </a:cubicBezTo>
                <a:close/>
                <a:moveTo>
                  <a:pt x="467" y="98"/>
                </a:moveTo>
                <a:cubicBezTo>
                  <a:pt x="467" y="133"/>
                  <a:pt x="467" y="133"/>
                  <a:pt x="467" y="133"/>
                </a:cubicBezTo>
                <a:cubicBezTo>
                  <a:pt x="453" y="133"/>
                  <a:pt x="453" y="133"/>
                  <a:pt x="453" y="133"/>
                </a:cubicBezTo>
                <a:cubicBezTo>
                  <a:pt x="453" y="102"/>
                  <a:pt x="453" y="102"/>
                  <a:pt x="453" y="102"/>
                </a:cubicBezTo>
                <a:cubicBezTo>
                  <a:pt x="453" y="98"/>
                  <a:pt x="452" y="98"/>
                  <a:pt x="450" y="98"/>
                </a:cubicBezTo>
                <a:cubicBezTo>
                  <a:pt x="448" y="98"/>
                  <a:pt x="445" y="99"/>
                  <a:pt x="443" y="102"/>
                </a:cubicBezTo>
                <a:cubicBezTo>
                  <a:pt x="443" y="133"/>
                  <a:pt x="443" y="133"/>
                  <a:pt x="443" y="133"/>
                </a:cubicBezTo>
                <a:cubicBezTo>
                  <a:pt x="429" y="133"/>
                  <a:pt x="429" y="133"/>
                  <a:pt x="429" y="133"/>
                </a:cubicBezTo>
                <a:cubicBezTo>
                  <a:pt x="429" y="87"/>
                  <a:pt x="429" y="87"/>
                  <a:pt x="429" y="87"/>
                </a:cubicBezTo>
                <a:cubicBezTo>
                  <a:pt x="443" y="87"/>
                  <a:pt x="443" y="87"/>
                  <a:pt x="443" y="87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5" y="89"/>
                  <a:pt x="450" y="86"/>
                  <a:pt x="455" y="86"/>
                </a:cubicBezTo>
                <a:cubicBezTo>
                  <a:pt x="463" y="86"/>
                  <a:pt x="467" y="90"/>
                  <a:pt x="467" y="98"/>
                </a:cubicBezTo>
                <a:close/>
                <a:moveTo>
                  <a:pt x="357" y="169"/>
                </a:moveTo>
                <a:cubicBezTo>
                  <a:pt x="366" y="169"/>
                  <a:pt x="366" y="169"/>
                  <a:pt x="366" y="169"/>
                </a:cubicBezTo>
                <a:cubicBezTo>
                  <a:pt x="366" y="179"/>
                  <a:pt x="366" y="179"/>
                  <a:pt x="366" y="179"/>
                </a:cubicBezTo>
                <a:cubicBezTo>
                  <a:pt x="357" y="179"/>
                  <a:pt x="357" y="179"/>
                  <a:pt x="357" y="179"/>
                </a:cubicBezTo>
                <a:cubicBezTo>
                  <a:pt x="357" y="200"/>
                  <a:pt x="357" y="200"/>
                  <a:pt x="357" y="200"/>
                </a:cubicBezTo>
                <a:cubicBezTo>
                  <a:pt x="357" y="204"/>
                  <a:pt x="358" y="205"/>
                  <a:pt x="361" y="205"/>
                </a:cubicBezTo>
                <a:cubicBezTo>
                  <a:pt x="363" y="205"/>
                  <a:pt x="364" y="205"/>
                  <a:pt x="365" y="205"/>
                </a:cubicBezTo>
                <a:cubicBezTo>
                  <a:pt x="366" y="204"/>
                  <a:pt x="366" y="204"/>
                  <a:pt x="366" y="204"/>
                </a:cubicBezTo>
                <a:cubicBezTo>
                  <a:pt x="366" y="215"/>
                  <a:pt x="366" y="215"/>
                  <a:pt x="366" y="215"/>
                </a:cubicBezTo>
                <a:cubicBezTo>
                  <a:pt x="365" y="215"/>
                  <a:pt x="365" y="215"/>
                  <a:pt x="365" y="215"/>
                </a:cubicBezTo>
                <a:cubicBezTo>
                  <a:pt x="364" y="215"/>
                  <a:pt x="360" y="215"/>
                  <a:pt x="357" y="215"/>
                </a:cubicBezTo>
                <a:cubicBezTo>
                  <a:pt x="347" y="215"/>
                  <a:pt x="343" y="212"/>
                  <a:pt x="343" y="203"/>
                </a:cubicBezTo>
                <a:cubicBezTo>
                  <a:pt x="343" y="179"/>
                  <a:pt x="343" y="179"/>
                  <a:pt x="343" y="179"/>
                </a:cubicBezTo>
                <a:cubicBezTo>
                  <a:pt x="337" y="179"/>
                  <a:pt x="337" y="179"/>
                  <a:pt x="337" y="179"/>
                </a:cubicBezTo>
                <a:cubicBezTo>
                  <a:pt x="337" y="169"/>
                  <a:pt x="337" y="169"/>
                  <a:pt x="337" y="169"/>
                </a:cubicBezTo>
                <a:cubicBezTo>
                  <a:pt x="343" y="169"/>
                  <a:pt x="343" y="169"/>
                  <a:pt x="343" y="169"/>
                </a:cubicBezTo>
                <a:cubicBezTo>
                  <a:pt x="343" y="156"/>
                  <a:pt x="343" y="156"/>
                  <a:pt x="343" y="156"/>
                </a:cubicBezTo>
                <a:cubicBezTo>
                  <a:pt x="357" y="154"/>
                  <a:pt x="357" y="154"/>
                  <a:pt x="357" y="154"/>
                </a:cubicBezTo>
                <a:lnTo>
                  <a:pt x="357" y="169"/>
                </a:lnTo>
                <a:close/>
                <a:moveTo>
                  <a:pt x="332" y="98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8" y="133"/>
                  <a:pt x="318" y="133"/>
                  <a:pt x="318" y="133"/>
                </a:cubicBezTo>
                <a:cubicBezTo>
                  <a:pt x="318" y="102"/>
                  <a:pt x="318" y="102"/>
                  <a:pt x="318" y="102"/>
                </a:cubicBezTo>
                <a:cubicBezTo>
                  <a:pt x="318" y="98"/>
                  <a:pt x="316" y="98"/>
                  <a:pt x="315" y="98"/>
                </a:cubicBezTo>
                <a:cubicBezTo>
                  <a:pt x="313" y="98"/>
                  <a:pt x="310" y="99"/>
                  <a:pt x="307" y="102"/>
                </a:cubicBezTo>
                <a:cubicBezTo>
                  <a:pt x="307" y="133"/>
                  <a:pt x="307" y="133"/>
                  <a:pt x="307" y="133"/>
                </a:cubicBezTo>
                <a:cubicBezTo>
                  <a:pt x="294" y="133"/>
                  <a:pt x="294" y="133"/>
                  <a:pt x="294" y="133"/>
                </a:cubicBezTo>
                <a:cubicBezTo>
                  <a:pt x="294" y="87"/>
                  <a:pt x="294" y="87"/>
                  <a:pt x="294" y="87"/>
                </a:cubicBezTo>
                <a:cubicBezTo>
                  <a:pt x="307" y="87"/>
                  <a:pt x="307" y="87"/>
                  <a:pt x="307" y="87"/>
                </a:cubicBezTo>
                <a:cubicBezTo>
                  <a:pt x="307" y="92"/>
                  <a:pt x="307" y="92"/>
                  <a:pt x="307" y="92"/>
                </a:cubicBezTo>
                <a:cubicBezTo>
                  <a:pt x="310" y="89"/>
                  <a:pt x="315" y="86"/>
                  <a:pt x="320" y="86"/>
                </a:cubicBezTo>
                <a:cubicBezTo>
                  <a:pt x="328" y="86"/>
                  <a:pt x="332" y="90"/>
                  <a:pt x="332" y="98"/>
                </a:cubicBezTo>
                <a:close/>
                <a:moveTo>
                  <a:pt x="272" y="132"/>
                </a:moveTo>
                <a:cubicBezTo>
                  <a:pt x="272" y="131"/>
                  <a:pt x="271" y="130"/>
                  <a:pt x="271" y="128"/>
                </a:cubicBezTo>
                <a:cubicBezTo>
                  <a:pt x="268" y="132"/>
                  <a:pt x="264" y="133"/>
                  <a:pt x="259" y="133"/>
                </a:cubicBezTo>
                <a:cubicBezTo>
                  <a:pt x="251" y="133"/>
                  <a:pt x="247" y="129"/>
                  <a:pt x="247" y="121"/>
                </a:cubicBezTo>
                <a:cubicBezTo>
                  <a:pt x="247" y="112"/>
                  <a:pt x="255" y="106"/>
                  <a:pt x="271" y="103"/>
                </a:cubicBezTo>
                <a:cubicBezTo>
                  <a:pt x="271" y="102"/>
                  <a:pt x="271" y="102"/>
                  <a:pt x="271" y="102"/>
                </a:cubicBezTo>
                <a:cubicBezTo>
                  <a:pt x="271" y="98"/>
                  <a:pt x="270" y="97"/>
                  <a:pt x="267" y="97"/>
                </a:cubicBezTo>
                <a:cubicBezTo>
                  <a:pt x="263" y="97"/>
                  <a:pt x="258" y="100"/>
                  <a:pt x="256" y="102"/>
                </a:cubicBezTo>
                <a:cubicBezTo>
                  <a:pt x="255" y="102"/>
                  <a:pt x="255" y="102"/>
                  <a:pt x="255" y="102"/>
                </a:cubicBezTo>
                <a:cubicBezTo>
                  <a:pt x="249" y="94"/>
                  <a:pt x="249" y="94"/>
                  <a:pt x="249" y="94"/>
                </a:cubicBezTo>
                <a:cubicBezTo>
                  <a:pt x="249" y="93"/>
                  <a:pt x="249" y="93"/>
                  <a:pt x="249" y="93"/>
                </a:cubicBezTo>
                <a:cubicBezTo>
                  <a:pt x="255" y="89"/>
                  <a:pt x="262" y="86"/>
                  <a:pt x="270" y="86"/>
                </a:cubicBezTo>
                <a:cubicBezTo>
                  <a:pt x="280" y="86"/>
                  <a:pt x="285" y="91"/>
                  <a:pt x="285" y="102"/>
                </a:cubicBezTo>
                <a:cubicBezTo>
                  <a:pt x="285" y="121"/>
                  <a:pt x="285" y="121"/>
                  <a:pt x="285" y="121"/>
                </a:cubicBezTo>
                <a:cubicBezTo>
                  <a:pt x="285" y="127"/>
                  <a:pt x="285" y="130"/>
                  <a:pt x="286" y="132"/>
                </a:cubicBezTo>
                <a:cubicBezTo>
                  <a:pt x="286" y="133"/>
                  <a:pt x="286" y="133"/>
                  <a:pt x="286" y="133"/>
                </a:cubicBezTo>
                <a:cubicBezTo>
                  <a:pt x="272" y="133"/>
                  <a:pt x="272" y="133"/>
                  <a:pt x="272" y="133"/>
                </a:cubicBezTo>
                <a:lnTo>
                  <a:pt x="272" y="132"/>
                </a:lnTo>
                <a:close/>
                <a:moveTo>
                  <a:pt x="271" y="111"/>
                </a:moveTo>
                <a:cubicBezTo>
                  <a:pt x="262" y="113"/>
                  <a:pt x="261" y="116"/>
                  <a:pt x="261" y="119"/>
                </a:cubicBezTo>
                <a:cubicBezTo>
                  <a:pt x="261" y="121"/>
                  <a:pt x="262" y="123"/>
                  <a:pt x="264" y="123"/>
                </a:cubicBezTo>
                <a:cubicBezTo>
                  <a:pt x="267" y="123"/>
                  <a:pt x="269" y="122"/>
                  <a:pt x="271" y="120"/>
                </a:cubicBezTo>
                <a:lnTo>
                  <a:pt x="271" y="111"/>
                </a:lnTo>
                <a:close/>
                <a:moveTo>
                  <a:pt x="310" y="214"/>
                </a:moveTo>
                <a:cubicBezTo>
                  <a:pt x="311" y="215"/>
                  <a:pt x="311" y="215"/>
                  <a:pt x="311" y="215"/>
                </a:cubicBezTo>
                <a:cubicBezTo>
                  <a:pt x="297" y="215"/>
                  <a:pt x="297" y="215"/>
                  <a:pt x="297" y="215"/>
                </a:cubicBezTo>
                <a:cubicBezTo>
                  <a:pt x="297" y="214"/>
                  <a:pt x="297" y="214"/>
                  <a:pt x="297" y="214"/>
                </a:cubicBezTo>
                <a:cubicBezTo>
                  <a:pt x="296" y="213"/>
                  <a:pt x="296" y="212"/>
                  <a:pt x="296" y="210"/>
                </a:cubicBezTo>
                <a:cubicBezTo>
                  <a:pt x="293" y="214"/>
                  <a:pt x="289" y="215"/>
                  <a:pt x="283" y="215"/>
                </a:cubicBezTo>
                <a:cubicBezTo>
                  <a:pt x="276" y="215"/>
                  <a:pt x="272" y="211"/>
                  <a:pt x="272" y="203"/>
                </a:cubicBezTo>
                <a:cubicBezTo>
                  <a:pt x="272" y="194"/>
                  <a:pt x="280" y="188"/>
                  <a:pt x="296" y="185"/>
                </a:cubicBezTo>
                <a:cubicBezTo>
                  <a:pt x="296" y="183"/>
                  <a:pt x="296" y="183"/>
                  <a:pt x="296" y="183"/>
                </a:cubicBezTo>
                <a:cubicBezTo>
                  <a:pt x="296" y="180"/>
                  <a:pt x="295" y="179"/>
                  <a:pt x="292" y="179"/>
                </a:cubicBezTo>
                <a:cubicBezTo>
                  <a:pt x="287" y="179"/>
                  <a:pt x="283" y="182"/>
                  <a:pt x="280" y="184"/>
                </a:cubicBezTo>
                <a:cubicBezTo>
                  <a:pt x="280" y="184"/>
                  <a:pt x="280" y="184"/>
                  <a:pt x="280" y="184"/>
                </a:cubicBezTo>
                <a:cubicBezTo>
                  <a:pt x="273" y="176"/>
                  <a:pt x="273" y="176"/>
                  <a:pt x="273" y="176"/>
                </a:cubicBezTo>
                <a:cubicBezTo>
                  <a:pt x="274" y="175"/>
                  <a:pt x="274" y="175"/>
                  <a:pt x="274" y="175"/>
                </a:cubicBezTo>
                <a:cubicBezTo>
                  <a:pt x="279" y="171"/>
                  <a:pt x="286" y="168"/>
                  <a:pt x="294" y="168"/>
                </a:cubicBezTo>
                <a:cubicBezTo>
                  <a:pt x="305" y="168"/>
                  <a:pt x="309" y="173"/>
                  <a:pt x="309" y="183"/>
                </a:cubicBezTo>
                <a:cubicBezTo>
                  <a:pt x="309" y="203"/>
                  <a:pt x="309" y="203"/>
                  <a:pt x="309" y="203"/>
                </a:cubicBezTo>
                <a:cubicBezTo>
                  <a:pt x="309" y="209"/>
                  <a:pt x="310" y="212"/>
                  <a:pt x="310" y="214"/>
                </a:cubicBezTo>
                <a:close/>
                <a:moveTo>
                  <a:pt x="296" y="193"/>
                </a:moveTo>
                <a:cubicBezTo>
                  <a:pt x="286" y="195"/>
                  <a:pt x="285" y="198"/>
                  <a:pt x="285" y="201"/>
                </a:cubicBezTo>
                <a:cubicBezTo>
                  <a:pt x="285" y="203"/>
                  <a:pt x="286" y="205"/>
                  <a:pt x="289" y="205"/>
                </a:cubicBezTo>
                <a:cubicBezTo>
                  <a:pt x="291" y="205"/>
                  <a:pt x="294" y="204"/>
                  <a:pt x="296" y="201"/>
                </a:cubicBezTo>
                <a:lnTo>
                  <a:pt x="296" y="193"/>
                </a:lnTo>
                <a:close/>
                <a:moveTo>
                  <a:pt x="318" y="159"/>
                </a:moveTo>
                <a:cubicBezTo>
                  <a:pt x="332" y="157"/>
                  <a:pt x="332" y="157"/>
                  <a:pt x="332" y="157"/>
                </a:cubicBezTo>
                <a:cubicBezTo>
                  <a:pt x="332" y="215"/>
                  <a:pt x="332" y="215"/>
                  <a:pt x="332" y="215"/>
                </a:cubicBezTo>
                <a:cubicBezTo>
                  <a:pt x="318" y="215"/>
                  <a:pt x="318" y="215"/>
                  <a:pt x="318" y="215"/>
                </a:cubicBezTo>
                <a:lnTo>
                  <a:pt x="318" y="159"/>
                </a:lnTo>
                <a:close/>
                <a:moveTo>
                  <a:pt x="208" y="153"/>
                </a:moveTo>
                <a:cubicBezTo>
                  <a:pt x="222" y="153"/>
                  <a:pt x="222" y="153"/>
                  <a:pt x="222" y="153"/>
                </a:cubicBezTo>
                <a:cubicBezTo>
                  <a:pt x="222" y="215"/>
                  <a:pt x="222" y="215"/>
                  <a:pt x="222" y="215"/>
                </a:cubicBezTo>
                <a:cubicBezTo>
                  <a:pt x="208" y="215"/>
                  <a:pt x="208" y="215"/>
                  <a:pt x="208" y="215"/>
                </a:cubicBezTo>
                <a:cubicBezTo>
                  <a:pt x="208" y="188"/>
                  <a:pt x="208" y="188"/>
                  <a:pt x="208" y="188"/>
                </a:cubicBezTo>
                <a:cubicBezTo>
                  <a:pt x="188" y="188"/>
                  <a:pt x="188" y="188"/>
                  <a:pt x="188" y="188"/>
                </a:cubicBezTo>
                <a:cubicBezTo>
                  <a:pt x="188" y="215"/>
                  <a:pt x="188" y="215"/>
                  <a:pt x="188" y="215"/>
                </a:cubicBezTo>
                <a:cubicBezTo>
                  <a:pt x="174" y="215"/>
                  <a:pt x="174" y="215"/>
                  <a:pt x="174" y="215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8" y="176"/>
                  <a:pt x="188" y="176"/>
                  <a:pt x="188" y="176"/>
                </a:cubicBezTo>
                <a:cubicBezTo>
                  <a:pt x="208" y="176"/>
                  <a:pt x="208" y="176"/>
                  <a:pt x="208" y="176"/>
                </a:cubicBezTo>
                <a:lnTo>
                  <a:pt x="208" y="153"/>
                </a:lnTo>
                <a:close/>
                <a:moveTo>
                  <a:pt x="342" y="130"/>
                </a:moveTo>
                <a:cubicBezTo>
                  <a:pt x="340" y="129"/>
                  <a:pt x="339" y="127"/>
                  <a:pt x="339" y="124"/>
                </a:cubicBezTo>
                <a:cubicBezTo>
                  <a:pt x="339" y="122"/>
                  <a:pt x="341" y="118"/>
                  <a:pt x="345" y="116"/>
                </a:cubicBezTo>
                <a:cubicBezTo>
                  <a:pt x="341" y="113"/>
                  <a:pt x="339" y="108"/>
                  <a:pt x="339" y="103"/>
                </a:cubicBezTo>
                <a:cubicBezTo>
                  <a:pt x="339" y="93"/>
                  <a:pt x="346" y="86"/>
                  <a:pt x="357" y="86"/>
                </a:cubicBezTo>
                <a:cubicBezTo>
                  <a:pt x="362" y="86"/>
                  <a:pt x="367" y="88"/>
                  <a:pt x="370" y="90"/>
                </a:cubicBezTo>
                <a:cubicBezTo>
                  <a:pt x="372" y="88"/>
                  <a:pt x="376" y="86"/>
                  <a:pt x="379" y="86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0" y="98"/>
                  <a:pt x="380" y="98"/>
                  <a:pt x="380" y="98"/>
                </a:cubicBezTo>
                <a:cubicBezTo>
                  <a:pt x="379" y="98"/>
                  <a:pt x="379" y="98"/>
                  <a:pt x="379" y="98"/>
                </a:cubicBezTo>
                <a:cubicBezTo>
                  <a:pt x="378" y="98"/>
                  <a:pt x="376" y="98"/>
                  <a:pt x="374" y="98"/>
                </a:cubicBezTo>
                <a:cubicBezTo>
                  <a:pt x="375" y="100"/>
                  <a:pt x="375" y="101"/>
                  <a:pt x="375" y="103"/>
                </a:cubicBezTo>
                <a:cubicBezTo>
                  <a:pt x="375" y="113"/>
                  <a:pt x="368" y="120"/>
                  <a:pt x="357" y="120"/>
                </a:cubicBezTo>
                <a:cubicBezTo>
                  <a:pt x="355" y="120"/>
                  <a:pt x="353" y="119"/>
                  <a:pt x="351" y="119"/>
                </a:cubicBezTo>
                <a:cubicBezTo>
                  <a:pt x="351" y="120"/>
                  <a:pt x="351" y="120"/>
                  <a:pt x="351" y="120"/>
                </a:cubicBezTo>
                <a:cubicBezTo>
                  <a:pt x="351" y="121"/>
                  <a:pt x="351" y="122"/>
                  <a:pt x="354" y="122"/>
                </a:cubicBezTo>
                <a:cubicBezTo>
                  <a:pt x="360" y="123"/>
                  <a:pt x="360" y="123"/>
                  <a:pt x="360" y="123"/>
                </a:cubicBezTo>
                <a:cubicBezTo>
                  <a:pt x="374" y="124"/>
                  <a:pt x="379" y="127"/>
                  <a:pt x="379" y="135"/>
                </a:cubicBezTo>
                <a:cubicBezTo>
                  <a:pt x="379" y="144"/>
                  <a:pt x="370" y="149"/>
                  <a:pt x="356" y="149"/>
                </a:cubicBezTo>
                <a:cubicBezTo>
                  <a:pt x="342" y="149"/>
                  <a:pt x="336" y="146"/>
                  <a:pt x="336" y="139"/>
                </a:cubicBezTo>
                <a:cubicBezTo>
                  <a:pt x="336" y="135"/>
                  <a:pt x="338" y="132"/>
                  <a:pt x="342" y="130"/>
                </a:cubicBezTo>
                <a:close/>
                <a:moveTo>
                  <a:pt x="352" y="103"/>
                </a:moveTo>
                <a:cubicBezTo>
                  <a:pt x="352" y="106"/>
                  <a:pt x="352" y="111"/>
                  <a:pt x="357" y="111"/>
                </a:cubicBezTo>
                <a:cubicBezTo>
                  <a:pt x="360" y="111"/>
                  <a:pt x="362" y="108"/>
                  <a:pt x="362" y="103"/>
                </a:cubicBezTo>
                <a:cubicBezTo>
                  <a:pt x="362" y="100"/>
                  <a:pt x="361" y="96"/>
                  <a:pt x="357" y="96"/>
                </a:cubicBezTo>
                <a:cubicBezTo>
                  <a:pt x="352" y="96"/>
                  <a:pt x="352" y="101"/>
                  <a:pt x="352" y="103"/>
                </a:cubicBezTo>
                <a:close/>
                <a:moveTo>
                  <a:pt x="348" y="137"/>
                </a:moveTo>
                <a:cubicBezTo>
                  <a:pt x="348" y="140"/>
                  <a:pt x="350" y="142"/>
                  <a:pt x="357" y="142"/>
                </a:cubicBezTo>
                <a:cubicBezTo>
                  <a:pt x="363" y="142"/>
                  <a:pt x="366" y="140"/>
                  <a:pt x="366" y="137"/>
                </a:cubicBezTo>
                <a:cubicBezTo>
                  <a:pt x="366" y="135"/>
                  <a:pt x="366" y="134"/>
                  <a:pt x="358" y="134"/>
                </a:cubicBezTo>
                <a:cubicBezTo>
                  <a:pt x="351" y="133"/>
                  <a:pt x="351" y="133"/>
                  <a:pt x="351" y="133"/>
                </a:cubicBezTo>
                <a:cubicBezTo>
                  <a:pt x="351" y="133"/>
                  <a:pt x="350" y="133"/>
                  <a:pt x="350" y="133"/>
                </a:cubicBezTo>
                <a:cubicBezTo>
                  <a:pt x="349" y="134"/>
                  <a:pt x="348" y="136"/>
                  <a:pt x="348" y="13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9949" y="6551759"/>
            <a:ext cx="3387817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Division Name or Footer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2" y="6544227"/>
            <a:ext cx="254719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7FEEEA1A-CB49-3744-AA40-B896987410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940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969"/>
            <a:ext cx="5088731" cy="685897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2" y="1162324"/>
            <a:ext cx="4087733" cy="348813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2000" b="1" i="0" kern="1200" cap="none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891" rtl="0" eaLnBrk="1" latinLnBrk="0" hangingPunct="1">
              <a:lnSpc>
                <a:spcPct val="85000"/>
              </a:lnSpc>
              <a:spcBef>
                <a:spcPct val="0"/>
              </a:spcBef>
              <a:buNone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457202" y="1655064"/>
            <a:ext cx="4087913" cy="4407408"/>
          </a:xfrm>
        </p:spPr>
        <p:txBody>
          <a:bodyPr/>
          <a:lstStyle>
            <a:lvl1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2" hasCustomPrompt="1"/>
          </p:nvPr>
        </p:nvSpPr>
        <p:spPr>
          <a:xfrm>
            <a:off x="5232082" y="4076701"/>
            <a:ext cx="3454719" cy="1955800"/>
          </a:xfrm>
        </p:spPr>
        <p:txBody>
          <a:bodyPr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buNone/>
              <a:defRPr sz="1200">
                <a:solidFill>
                  <a:schemeClr val="tx1"/>
                </a:solidFill>
              </a:defRPr>
            </a:lvl2pPr>
            <a:lvl3pPr marL="228594" indent="-228594"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466332" indent="-223833"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4pPr>
            <a:lvl5pPr marL="685783"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Caption for content above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9949" y="6551759"/>
            <a:ext cx="3387817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Division Name or Footer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2" y="6544227"/>
            <a:ext cx="254719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7FEEEA1A-CB49-3744-AA40-B896987410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reeform 5"/>
          <p:cNvSpPr>
            <a:spLocks noEditPoints="1"/>
          </p:cNvSpPr>
          <p:nvPr userDrawn="1"/>
        </p:nvSpPr>
        <p:spPr bwMode="auto">
          <a:xfrm>
            <a:off x="7919867" y="6350476"/>
            <a:ext cx="766764" cy="334835"/>
          </a:xfrm>
          <a:custGeom>
            <a:avLst/>
            <a:gdLst>
              <a:gd name="T0" fmla="*/ 32 w 511"/>
              <a:gd name="T1" fmla="*/ 39 h 221"/>
              <a:gd name="T2" fmla="*/ 106 w 511"/>
              <a:gd name="T3" fmla="*/ 0 h 221"/>
              <a:gd name="T4" fmla="*/ 188 w 511"/>
              <a:gd name="T5" fmla="*/ 44 h 221"/>
              <a:gd name="T6" fmla="*/ 139 w 511"/>
              <a:gd name="T7" fmla="*/ 208 h 221"/>
              <a:gd name="T8" fmla="*/ 161 w 511"/>
              <a:gd name="T9" fmla="*/ 194 h 221"/>
              <a:gd name="T10" fmla="*/ 2 w 511"/>
              <a:gd name="T11" fmla="*/ 101 h 221"/>
              <a:gd name="T12" fmla="*/ 91 w 511"/>
              <a:gd name="T13" fmla="*/ 70 h 221"/>
              <a:gd name="T14" fmla="*/ 123 w 511"/>
              <a:gd name="T15" fmla="*/ 108 h 221"/>
              <a:gd name="T16" fmla="*/ 208 w 511"/>
              <a:gd name="T17" fmla="*/ 70 h 221"/>
              <a:gd name="T18" fmla="*/ 73 w 511"/>
              <a:gd name="T19" fmla="*/ 70 h 221"/>
              <a:gd name="T20" fmla="*/ 53 w 511"/>
              <a:gd name="T21" fmla="*/ 96 h 221"/>
              <a:gd name="T22" fmla="*/ 54 w 511"/>
              <a:gd name="T23" fmla="*/ 70 h 221"/>
              <a:gd name="T24" fmla="*/ 144 w 511"/>
              <a:gd name="T25" fmla="*/ 70 h 221"/>
              <a:gd name="T26" fmla="*/ 175 w 511"/>
              <a:gd name="T27" fmla="*/ 70 h 221"/>
              <a:gd name="T28" fmla="*/ 267 w 511"/>
              <a:gd name="T29" fmla="*/ 206 h 221"/>
              <a:gd name="T30" fmla="*/ 267 w 511"/>
              <a:gd name="T31" fmla="*/ 193 h 221"/>
              <a:gd name="T32" fmla="*/ 259 w 511"/>
              <a:gd name="T33" fmla="*/ 199 h 221"/>
              <a:gd name="T34" fmla="*/ 416 w 511"/>
              <a:gd name="T35" fmla="*/ 92 h 221"/>
              <a:gd name="T36" fmla="*/ 402 w 511"/>
              <a:gd name="T37" fmla="*/ 86 h 221"/>
              <a:gd name="T38" fmla="*/ 402 w 511"/>
              <a:gd name="T39" fmla="*/ 123 h 221"/>
              <a:gd name="T40" fmla="*/ 397 w 511"/>
              <a:gd name="T41" fmla="*/ 184 h 221"/>
              <a:gd name="T42" fmla="*/ 373 w 511"/>
              <a:gd name="T43" fmla="*/ 152 h 221"/>
              <a:gd name="T44" fmla="*/ 511 w 511"/>
              <a:gd name="T45" fmla="*/ 124 h 221"/>
              <a:gd name="T46" fmla="*/ 511 w 511"/>
              <a:gd name="T47" fmla="*/ 111 h 221"/>
              <a:gd name="T48" fmla="*/ 503 w 511"/>
              <a:gd name="T49" fmla="*/ 117 h 221"/>
              <a:gd name="T50" fmla="*/ 487 w 511"/>
              <a:gd name="T51" fmla="*/ 105 h 221"/>
              <a:gd name="T52" fmla="*/ 450 w 511"/>
              <a:gd name="T53" fmla="*/ 98 h 221"/>
              <a:gd name="T54" fmla="*/ 443 w 511"/>
              <a:gd name="T55" fmla="*/ 87 h 221"/>
              <a:gd name="T56" fmla="*/ 366 w 511"/>
              <a:gd name="T57" fmla="*/ 169 h 221"/>
              <a:gd name="T58" fmla="*/ 365 w 511"/>
              <a:gd name="T59" fmla="*/ 205 h 221"/>
              <a:gd name="T60" fmla="*/ 343 w 511"/>
              <a:gd name="T61" fmla="*/ 203 h 221"/>
              <a:gd name="T62" fmla="*/ 343 w 511"/>
              <a:gd name="T63" fmla="*/ 156 h 221"/>
              <a:gd name="T64" fmla="*/ 318 w 511"/>
              <a:gd name="T65" fmla="*/ 133 h 221"/>
              <a:gd name="T66" fmla="*/ 294 w 511"/>
              <a:gd name="T67" fmla="*/ 133 h 221"/>
              <a:gd name="T68" fmla="*/ 332 w 511"/>
              <a:gd name="T69" fmla="*/ 98 h 221"/>
              <a:gd name="T70" fmla="*/ 271 w 511"/>
              <a:gd name="T71" fmla="*/ 103 h 221"/>
              <a:gd name="T72" fmla="*/ 249 w 511"/>
              <a:gd name="T73" fmla="*/ 94 h 221"/>
              <a:gd name="T74" fmla="*/ 286 w 511"/>
              <a:gd name="T75" fmla="*/ 132 h 221"/>
              <a:gd name="T76" fmla="*/ 261 w 511"/>
              <a:gd name="T77" fmla="*/ 119 h 221"/>
              <a:gd name="T78" fmla="*/ 311 w 511"/>
              <a:gd name="T79" fmla="*/ 215 h 221"/>
              <a:gd name="T80" fmla="*/ 272 w 511"/>
              <a:gd name="T81" fmla="*/ 203 h 221"/>
              <a:gd name="T82" fmla="*/ 280 w 511"/>
              <a:gd name="T83" fmla="*/ 184 h 221"/>
              <a:gd name="T84" fmla="*/ 309 w 511"/>
              <a:gd name="T85" fmla="*/ 203 h 221"/>
              <a:gd name="T86" fmla="*/ 296 w 511"/>
              <a:gd name="T87" fmla="*/ 201 h 221"/>
              <a:gd name="T88" fmla="*/ 318 w 511"/>
              <a:gd name="T89" fmla="*/ 215 h 221"/>
              <a:gd name="T90" fmla="*/ 208 w 511"/>
              <a:gd name="T91" fmla="*/ 215 h 221"/>
              <a:gd name="T92" fmla="*/ 174 w 511"/>
              <a:gd name="T93" fmla="*/ 153 h 221"/>
              <a:gd name="T94" fmla="*/ 342 w 511"/>
              <a:gd name="T95" fmla="*/ 130 h 221"/>
              <a:gd name="T96" fmla="*/ 370 w 511"/>
              <a:gd name="T97" fmla="*/ 90 h 221"/>
              <a:gd name="T98" fmla="*/ 374 w 511"/>
              <a:gd name="T99" fmla="*/ 98 h 221"/>
              <a:gd name="T100" fmla="*/ 354 w 511"/>
              <a:gd name="T101" fmla="*/ 122 h 221"/>
              <a:gd name="T102" fmla="*/ 342 w 511"/>
              <a:gd name="T103" fmla="*/ 130 h 221"/>
              <a:gd name="T104" fmla="*/ 352 w 511"/>
              <a:gd name="T105" fmla="*/ 103 h 221"/>
              <a:gd name="T106" fmla="*/ 351 w 511"/>
              <a:gd name="T107" fmla="*/ 133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1" h="221">
                <a:moveTo>
                  <a:pt x="188" y="44"/>
                </a:moveTo>
                <a:cubicBezTo>
                  <a:pt x="188" y="44"/>
                  <a:pt x="187" y="44"/>
                  <a:pt x="186" y="43"/>
                </a:cubicBezTo>
                <a:cubicBezTo>
                  <a:pt x="185" y="42"/>
                  <a:pt x="179" y="36"/>
                  <a:pt x="169" y="30"/>
                </a:cubicBezTo>
                <a:cubicBezTo>
                  <a:pt x="159" y="24"/>
                  <a:pt x="137" y="13"/>
                  <a:pt x="107" y="13"/>
                </a:cubicBezTo>
                <a:cubicBezTo>
                  <a:pt x="71" y="13"/>
                  <a:pt x="47" y="27"/>
                  <a:pt x="32" y="39"/>
                </a:cubicBezTo>
                <a:cubicBezTo>
                  <a:pt x="18" y="51"/>
                  <a:pt x="11" y="65"/>
                  <a:pt x="11" y="66"/>
                </a:cubicBezTo>
                <a:cubicBezTo>
                  <a:pt x="11" y="66"/>
                  <a:pt x="11" y="66"/>
                  <a:pt x="10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1" y="65"/>
                  <a:pt x="17" y="49"/>
                  <a:pt x="30" y="35"/>
                </a:cubicBezTo>
                <a:cubicBezTo>
                  <a:pt x="43" y="20"/>
                  <a:pt x="69" y="0"/>
                  <a:pt x="106" y="0"/>
                </a:cubicBezTo>
                <a:cubicBezTo>
                  <a:pt x="142" y="0"/>
                  <a:pt x="165" y="19"/>
                  <a:pt x="173" y="26"/>
                </a:cubicBezTo>
                <a:cubicBezTo>
                  <a:pt x="180" y="33"/>
                  <a:pt x="186" y="41"/>
                  <a:pt x="187" y="42"/>
                </a:cubicBezTo>
                <a:cubicBezTo>
                  <a:pt x="188" y="43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lose/>
                <a:moveTo>
                  <a:pt x="1" y="101"/>
                </a:moveTo>
                <a:cubicBezTo>
                  <a:pt x="1" y="101"/>
                  <a:pt x="1" y="101"/>
                  <a:pt x="1" y="102"/>
                </a:cubicBezTo>
                <a:cubicBezTo>
                  <a:pt x="1" y="103"/>
                  <a:pt x="0" y="117"/>
                  <a:pt x="3" y="134"/>
                </a:cubicBezTo>
                <a:cubicBezTo>
                  <a:pt x="8" y="157"/>
                  <a:pt x="22" y="186"/>
                  <a:pt x="54" y="203"/>
                </a:cubicBezTo>
                <a:cubicBezTo>
                  <a:pt x="87" y="221"/>
                  <a:pt x="120" y="216"/>
                  <a:pt x="139" y="208"/>
                </a:cubicBezTo>
                <a:cubicBezTo>
                  <a:pt x="153" y="202"/>
                  <a:pt x="157" y="198"/>
                  <a:pt x="159" y="196"/>
                </a:cubicBezTo>
                <a:cubicBezTo>
                  <a:pt x="160" y="196"/>
                  <a:pt x="161" y="195"/>
                  <a:pt x="161" y="195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1" y="194"/>
                </a:cubicBezTo>
                <a:cubicBezTo>
                  <a:pt x="160" y="195"/>
                  <a:pt x="146" y="201"/>
                  <a:pt x="129" y="203"/>
                </a:cubicBezTo>
                <a:cubicBezTo>
                  <a:pt x="111" y="205"/>
                  <a:pt x="87" y="204"/>
                  <a:pt x="62" y="191"/>
                </a:cubicBezTo>
                <a:cubicBezTo>
                  <a:pt x="36" y="178"/>
                  <a:pt x="19" y="158"/>
                  <a:pt x="10" y="139"/>
                </a:cubicBezTo>
                <a:cubicBezTo>
                  <a:pt x="1" y="120"/>
                  <a:pt x="2" y="103"/>
                  <a:pt x="2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1" y="101"/>
                  <a:pt x="1" y="101"/>
                </a:cubicBezTo>
                <a:close/>
                <a:moveTo>
                  <a:pt x="108" y="133"/>
                </a:moveTo>
                <a:cubicBezTo>
                  <a:pt x="108" y="108"/>
                  <a:pt x="108" y="108"/>
                  <a:pt x="108" y="108"/>
                </a:cubicBezTo>
                <a:cubicBezTo>
                  <a:pt x="91" y="70"/>
                  <a:pt x="91" y="70"/>
                  <a:pt x="91" y="70"/>
                </a:cubicBezTo>
                <a:cubicBezTo>
                  <a:pt x="105" y="70"/>
                  <a:pt x="105" y="70"/>
                  <a:pt x="105" y="70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40" y="70"/>
                  <a:pt x="140" y="70"/>
                  <a:pt x="140" y="70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3" y="133"/>
                  <a:pt x="123" y="133"/>
                  <a:pt x="123" y="133"/>
                </a:cubicBezTo>
                <a:lnTo>
                  <a:pt x="108" y="133"/>
                </a:lnTo>
                <a:close/>
                <a:moveTo>
                  <a:pt x="241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8" y="70"/>
                  <a:pt x="208" y="70"/>
                  <a:pt x="208" y="70"/>
                </a:cubicBezTo>
                <a:cubicBezTo>
                  <a:pt x="222" y="70"/>
                  <a:pt x="222" y="70"/>
                  <a:pt x="222" y="70"/>
                </a:cubicBezTo>
                <a:cubicBezTo>
                  <a:pt x="222" y="121"/>
                  <a:pt x="222" y="121"/>
                  <a:pt x="222" y="121"/>
                </a:cubicBezTo>
                <a:cubicBezTo>
                  <a:pt x="241" y="121"/>
                  <a:pt x="241" y="121"/>
                  <a:pt x="241" y="121"/>
                </a:cubicBezTo>
                <a:lnTo>
                  <a:pt x="241" y="133"/>
                </a:lnTo>
                <a:close/>
                <a:moveTo>
                  <a:pt x="73" y="70"/>
                </a:moveTo>
                <a:cubicBezTo>
                  <a:pt x="86" y="70"/>
                  <a:pt x="86" y="70"/>
                  <a:pt x="86" y="70"/>
                </a:cubicBezTo>
                <a:cubicBezTo>
                  <a:pt x="86" y="133"/>
                  <a:pt x="86" y="133"/>
                  <a:pt x="86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1"/>
                  <a:pt x="57" y="104"/>
                  <a:pt x="53" y="96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40" y="70"/>
                  <a:pt x="40" y="70"/>
                  <a:pt x="40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5" y="71"/>
                  <a:pt x="69" y="97"/>
                  <a:pt x="73" y="106"/>
                </a:cubicBezTo>
                <a:lnTo>
                  <a:pt x="73" y="70"/>
                </a:lnTo>
                <a:close/>
                <a:moveTo>
                  <a:pt x="166" y="134"/>
                </a:moveTo>
                <a:cubicBezTo>
                  <a:pt x="152" y="134"/>
                  <a:pt x="144" y="126"/>
                  <a:pt x="144" y="111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8" y="110"/>
                  <a:pt x="158" y="110"/>
                  <a:pt x="158" y="110"/>
                </a:cubicBezTo>
                <a:cubicBezTo>
                  <a:pt x="158" y="119"/>
                  <a:pt x="161" y="122"/>
                  <a:pt x="167" y="122"/>
                </a:cubicBezTo>
                <a:cubicBezTo>
                  <a:pt x="172" y="122"/>
                  <a:pt x="175" y="118"/>
                  <a:pt x="175" y="110"/>
                </a:cubicBezTo>
                <a:cubicBezTo>
                  <a:pt x="175" y="70"/>
                  <a:pt x="175" y="70"/>
                  <a:pt x="175" y="70"/>
                </a:cubicBezTo>
                <a:cubicBezTo>
                  <a:pt x="188" y="70"/>
                  <a:pt x="188" y="70"/>
                  <a:pt x="188" y="70"/>
                </a:cubicBezTo>
                <a:cubicBezTo>
                  <a:pt x="188" y="111"/>
                  <a:pt x="188" y="111"/>
                  <a:pt x="188" y="111"/>
                </a:cubicBezTo>
                <a:cubicBezTo>
                  <a:pt x="188" y="126"/>
                  <a:pt x="181" y="134"/>
                  <a:pt x="166" y="134"/>
                </a:cubicBezTo>
                <a:close/>
                <a:moveTo>
                  <a:pt x="259" y="199"/>
                </a:moveTo>
                <a:cubicBezTo>
                  <a:pt x="267" y="206"/>
                  <a:pt x="267" y="206"/>
                  <a:pt x="267" y="206"/>
                </a:cubicBezTo>
                <a:cubicBezTo>
                  <a:pt x="267" y="206"/>
                  <a:pt x="267" y="206"/>
                  <a:pt x="267" y="206"/>
                </a:cubicBezTo>
                <a:cubicBezTo>
                  <a:pt x="263" y="213"/>
                  <a:pt x="257" y="216"/>
                  <a:pt x="249" y="216"/>
                </a:cubicBezTo>
                <a:cubicBezTo>
                  <a:pt x="236" y="216"/>
                  <a:pt x="229" y="207"/>
                  <a:pt x="229" y="192"/>
                </a:cubicBezTo>
                <a:cubicBezTo>
                  <a:pt x="229" y="174"/>
                  <a:pt x="239" y="168"/>
                  <a:pt x="249" y="168"/>
                </a:cubicBezTo>
                <a:cubicBezTo>
                  <a:pt x="261" y="168"/>
                  <a:pt x="267" y="177"/>
                  <a:pt x="267" y="193"/>
                </a:cubicBezTo>
                <a:cubicBezTo>
                  <a:pt x="267" y="196"/>
                  <a:pt x="267" y="196"/>
                  <a:pt x="267" y="196"/>
                </a:cubicBezTo>
                <a:cubicBezTo>
                  <a:pt x="242" y="196"/>
                  <a:pt x="242" y="196"/>
                  <a:pt x="242" y="196"/>
                </a:cubicBezTo>
                <a:cubicBezTo>
                  <a:pt x="243" y="202"/>
                  <a:pt x="245" y="205"/>
                  <a:pt x="250" y="205"/>
                </a:cubicBezTo>
                <a:cubicBezTo>
                  <a:pt x="254" y="205"/>
                  <a:pt x="257" y="202"/>
                  <a:pt x="259" y="200"/>
                </a:cubicBezTo>
                <a:lnTo>
                  <a:pt x="259" y="199"/>
                </a:lnTo>
                <a:close/>
                <a:moveTo>
                  <a:pt x="242" y="187"/>
                </a:moveTo>
                <a:cubicBezTo>
                  <a:pt x="255" y="187"/>
                  <a:pt x="255" y="187"/>
                  <a:pt x="255" y="187"/>
                </a:cubicBezTo>
                <a:cubicBezTo>
                  <a:pt x="254" y="179"/>
                  <a:pt x="250" y="179"/>
                  <a:pt x="249" y="179"/>
                </a:cubicBezTo>
                <a:cubicBezTo>
                  <a:pt x="245" y="179"/>
                  <a:pt x="243" y="182"/>
                  <a:pt x="242" y="187"/>
                </a:cubicBezTo>
                <a:close/>
                <a:moveTo>
                  <a:pt x="416" y="92"/>
                </a:moveTo>
                <a:cubicBezTo>
                  <a:pt x="420" y="96"/>
                  <a:pt x="422" y="102"/>
                  <a:pt x="422" y="110"/>
                </a:cubicBezTo>
                <a:cubicBezTo>
                  <a:pt x="422" y="128"/>
                  <a:pt x="412" y="134"/>
                  <a:pt x="402" y="134"/>
                </a:cubicBezTo>
                <a:cubicBezTo>
                  <a:pt x="392" y="134"/>
                  <a:pt x="382" y="128"/>
                  <a:pt x="382" y="110"/>
                </a:cubicBezTo>
                <a:cubicBezTo>
                  <a:pt x="382" y="102"/>
                  <a:pt x="384" y="96"/>
                  <a:pt x="388" y="92"/>
                </a:cubicBezTo>
                <a:cubicBezTo>
                  <a:pt x="392" y="88"/>
                  <a:pt x="396" y="86"/>
                  <a:pt x="402" y="86"/>
                </a:cubicBezTo>
                <a:cubicBezTo>
                  <a:pt x="408" y="86"/>
                  <a:pt x="413" y="88"/>
                  <a:pt x="416" y="92"/>
                </a:cubicBezTo>
                <a:close/>
                <a:moveTo>
                  <a:pt x="409" y="110"/>
                </a:moveTo>
                <a:cubicBezTo>
                  <a:pt x="409" y="99"/>
                  <a:pt x="405" y="97"/>
                  <a:pt x="402" y="97"/>
                </a:cubicBezTo>
                <a:cubicBezTo>
                  <a:pt x="398" y="97"/>
                  <a:pt x="396" y="101"/>
                  <a:pt x="396" y="110"/>
                </a:cubicBezTo>
                <a:cubicBezTo>
                  <a:pt x="396" y="122"/>
                  <a:pt x="399" y="123"/>
                  <a:pt x="402" y="123"/>
                </a:cubicBezTo>
                <a:cubicBezTo>
                  <a:pt x="407" y="123"/>
                  <a:pt x="409" y="119"/>
                  <a:pt x="409" y="110"/>
                </a:cubicBezTo>
                <a:close/>
                <a:moveTo>
                  <a:pt x="410" y="180"/>
                </a:moveTo>
                <a:cubicBezTo>
                  <a:pt x="410" y="215"/>
                  <a:pt x="410" y="215"/>
                  <a:pt x="410" y="215"/>
                </a:cubicBezTo>
                <a:cubicBezTo>
                  <a:pt x="397" y="215"/>
                  <a:pt x="397" y="215"/>
                  <a:pt x="397" y="215"/>
                </a:cubicBezTo>
                <a:cubicBezTo>
                  <a:pt x="397" y="184"/>
                  <a:pt x="397" y="184"/>
                  <a:pt x="397" y="184"/>
                </a:cubicBezTo>
                <a:cubicBezTo>
                  <a:pt x="397" y="180"/>
                  <a:pt x="395" y="180"/>
                  <a:pt x="393" y="180"/>
                </a:cubicBezTo>
                <a:cubicBezTo>
                  <a:pt x="391" y="180"/>
                  <a:pt x="389" y="181"/>
                  <a:pt x="386" y="183"/>
                </a:cubicBezTo>
                <a:cubicBezTo>
                  <a:pt x="386" y="215"/>
                  <a:pt x="386" y="215"/>
                  <a:pt x="386" y="215"/>
                </a:cubicBezTo>
                <a:cubicBezTo>
                  <a:pt x="373" y="215"/>
                  <a:pt x="373" y="215"/>
                  <a:pt x="373" y="215"/>
                </a:cubicBezTo>
                <a:cubicBezTo>
                  <a:pt x="373" y="152"/>
                  <a:pt x="373" y="152"/>
                  <a:pt x="373" y="152"/>
                </a:cubicBezTo>
                <a:cubicBezTo>
                  <a:pt x="386" y="150"/>
                  <a:pt x="386" y="150"/>
                  <a:pt x="386" y="150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89" y="171"/>
                  <a:pt x="393" y="168"/>
                  <a:pt x="399" y="168"/>
                </a:cubicBezTo>
                <a:cubicBezTo>
                  <a:pt x="406" y="168"/>
                  <a:pt x="410" y="172"/>
                  <a:pt x="410" y="180"/>
                </a:cubicBezTo>
                <a:close/>
                <a:moveTo>
                  <a:pt x="511" y="124"/>
                </a:moveTo>
                <a:cubicBezTo>
                  <a:pt x="511" y="124"/>
                  <a:pt x="511" y="124"/>
                  <a:pt x="511" y="124"/>
                </a:cubicBezTo>
                <a:cubicBezTo>
                  <a:pt x="507" y="131"/>
                  <a:pt x="501" y="134"/>
                  <a:pt x="493" y="134"/>
                </a:cubicBezTo>
                <a:cubicBezTo>
                  <a:pt x="480" y="134"/>
                  <a:pt x="473" y="125"/>
                  <a:pt x="473" y="110"/>
                </a:cubicBezTo>
                <a:cubicBezTo>
                  <a:pt x="473" y="92"/>
                  <a:pt x="484" y="86"/>
                  <a:pt x="493" y="86"/>
                </a:cubicBezTo>
                <a:cubicBezTo>
                  <a:pt x="505" y="86"/>
                  <a:pt x="511" y="95"/>
                  <a:pt x="511" y="111"/>
                </a:cubicBezTo>
                <a:cubicBezTo>
                  <a:pt x="511" y="114"/>
                  <a:pt x="511" y="114"/>
                  <a:pt x="511" y="114"/>
                </a:cubicBezTo>
                <a:cubicBezTo>
                  <a:pt x="486" y="114"/>
                  <a:pt x="486" y="114"/>
                  <a:pt x="486" y="114"/>
                </a:cubicBezTo>
                <a:cubicBezTo>
                  <a:pt x="487" y="120"/>
                  <a:pt x="489" y="123"/>
                  <a:pt x="494" y="123"/>
                </a:cubicBezTo>
                <a:cubicBezTo>
                  <a:pt x="498" y="123"/>
                  <a:pt x="501" y="120"/>
                  <a:pt x="503" y="118"/>
                </a:cubicBezTo>
                <a:cubicBezTo>
                  <a:pt x="503" y="117"/>
                  <a:pt x="503" y="117"/>
                  <a:pt x="503" y="117"/>
                </a:cubicBezTo>
                <a:lnTo>
                  <a:pt x="511" y="124"/>
                </a:lnTo>
                <a:close/>
                <a:moveTo>
                  <a:pt x="487" y="105"/>
                </a:moveTo>
                <a:cubicBezTo>
                  <a:pt x="499" y="105"/>
                  <a:pt x="499" y="105"/>
                  <a:pt x="499" y="105"/>
                </a:cubicBezTo>
                <a:cubicBezTo>
                  <a:pt x="498" y="97"/>
                  <a:pt x="494" y="97"/>
                  <a:pt x="493" y="97"/>
                </a:cubicBezTo>
                <a:cubicBezTo>
                  <a:pt x="489" y="97"/>
                  <a:pt x="487" y="100"/>
                  <a:pt x="487" y="105"/>
                </a:cubicBezTo>
                <a:close/>
                <a:moveTo>
                  <a:pt x="467" y="98"/>
                </a:moveTo>
                <a:cubicBezTo>
                  <a:pt x="467" y="133"/>
                  <a:pt x="467" y="133"/>
                  <a:pt x="467" y="133"/>
                </a:cubicBezTo>
                <a:cubicBezTo>
                  <a:pt x="453" y="133"/>
                  <a:pt x="453" y="133"/>
                  <a:pt x="453" y="133"/>
                </a:cubicBezTo>
                <a:cubicBezTo>
                  <a:pt x="453" y="102"/>
                  <a:pt x="453" y="102"/>
                  <a:pt x="453" y="102"/>
                </a:cubicBezTo>
                <a:cubicBezTo>
                  <a:pt x="453" y="98"/>
                  <a:pt x="452" y="98"/>
                  <a:pt x="450" y="98"/>
                </a:cubicBezTo>
                <a:cubicBezTo>
                  <a:pt x="448" y="98"/>
                  <a:pt x="445" y="99"/>
                  <a:pt x="443" y="102"/>
                </a:cubicBezTo>
                <a:cubicBezTo>
                  <a:pt x="443" y="133"/>
                  <a:pt x="443" y="133"/>
                  <a:pt x="443" y="133"/>
                </a:cubicBezTo>
                <a:cubicBezTo>
                  <a:pt x="429" y="133"/>
                  <a:pt x="429" y="133"/>
                  <a:pt x="429" y="133"/>
                </a:cubicBezTo>
                <a:cubicBezTo>
                  <a:pt x="429" y="87"/>
                  <a:pt x="429" y="87"/>
                  <a:pt x="429" y="87"/>
                </a:cubicBezTo>
                <a:cubicBezTo>
                  <a:pt x="443" y="87"/>
                  <a:pt x="443" y="87"/>
                  <a:pt x="443" y="87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5" y="89"/>
                  <a:pt x="450" y="86"/>
                  <a:pt x="455" y="86"/>
                </a:cubicBezTo>
                <a:cubicBezTo>
                  <a:pt x="463" y="86"/>
                  <a:pt x="467" y="90"/>
                  <a:pt x="467" y="98"/>
                </a:cubicBezTo>
                <a:close/>
                <a:moveTo>
                  <a:pt x="357" y="169"/>
                </a:moveTo>
                <a:cubicBezTo>
                  <a:pt x="366" y="169"/>
                  <a:pt x="366" y="169"/>
                  <a:pt x="366" y="169"/>
                </a:cubicBezTo>
                <a:cubicBezTo>
                  <a:pt x="366" y="179"/>
                  <a:pt x="366" y="179"/>
                  <a:pt x="366" y="179"/>
                </a:cubicBezTo>
                <a:cubicBezTo>
                  <a:pt x="357" y="179"/>
                  <a:pt x="357" y="179"/>
                  <a:pt x="357" y="179"/>
                </a:cubicBezTo>
                <a:cubicBezTo>
                  <a:pt x="357" y="200"/>
                  <a:pt x="357" y="200"/>
                  <a:pt x="357" y="200"/>
                </a:cubicBezTo>
                <a:cubicBezTo>
                  <a:pt x="357" y="204"/>
                  <a:pt x="358" y="205"/>
                  <a:pt x="361" y="205"/>
                </a:cubicBezTo>
                <a:cubicBezTo>
                  <a:pt x="363" y="205"/>
                  <a:pt x="364" y="205"/>
                  <a:pt x="365" y="205"/>
                </a:cubicBezTo>
                <a:cubicBezTo>
                  <a:pt x="366" y="204"/>
                  <a:pt x="366" y="204"/>
                  <a:pt x="366" y="204"/>
                </a:cubicBezTo>
                <a:cubicBezTo>
                  <a:pt x="366" y="215"/>
                  <a:pt x="366" y="215"/>
                  <a:pt x="366" y="215"/>
                </a:cubicBezTo>
                <a:cubicBezTo>
                  <a:pt x="365" y="215"/>
                  <a:pt x="365" y="215"/>
                  <a:pt x="365" y="215"/>
                </a:cubicBezTo>
                <a:cubicBezTo>
                  <a:pt x="364" y="215"/>
                  <a:pt x="360" y="215"/>
                  <a:pt x="357" y="215"/>
                </a:cubicBezTo>
                <a:cubicBezTo>
                  <a:pt x="347" y="215"/>
                  <a:pt x="343" y="212"/>
                  <a:pt x="343" y="203"/>
                </a:cubicBezTo>
                <a:cubicBezTo>
                  <a:pt x="343" y="179"/>
                  <a:pt x="343" y="179"/>
                  <a:pt x="343" y="179"/>
                </a:cubicBezTo>
                <a:cubicBezTo>
                  <a:pt x="337" y="179"/>
                  <a:pt x="337" y="179"/>
                  <a:pt x="337" y="179"/>
                </a:cubicBezTo>
                <a:cubicBezTo>
                  <a:pt x="337" y="169"/>
                  <a:pt x="337" y="169"/>
                  <a:pt x="337" y="169"/>
                </a:cubicBezTo>
                <a:cubicBezTo>
                  <a:pt x="343" y="169"/>
                  <a:pt x="343" y="169"/>
                  <a:pt x="343" y="169"/>
                </a:cubicBezTo>
                <a:cubicBezTo>
                  <a:pt x="343" y="156"/>
                  <a:pt x="343" y="156"/>
                  <a:pt x="343" y="156"/>
                </a:cubicBezTo>
                <a:cubicBezTo>
                  <a:pt x="357" y="154"/>
                  <a:pt x="357" y="154"/>
                  <a:pt x="357" y="154"/>
                </a:cubicBezTo>
                <a:lnTo>
                  <a:pt x="357" y="169"/>
                </a:lnTo>
                <a:close/>
                <a:moveTo>
                  <a:pt x="332" y="98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8" y="133"/>
                  <a:pt x="318" y="133"/>
                  <a:pt x="318" y="133"/>
                </a:cubicBezTo>
                <a:cubicBezTo>
                  <a:pt x="318" y="102"/>
                  <a:pt x="318" y="102"/>
                  <a:pt x="318" y="102"/>
                </a:cubicBezTo>
                <a:cubicBezTo>
                  <a:pt x="318" y="98"/>
                  <a:pt x="316" y="98"/>
                  <a:pt x="315" y="98"/>
                </a:cubicBezTo>
                <a:cubicBezTo>
                  <a:pt x="313" y="98"/>
                  <a:pt x="310" y="99"/>
                  <a:pt x="307" y="102"/>
                </a:cubicBezTo>
                <a:cubicBezTo>
                  <a:pt x="307" y="133"/>
                  <a:pt x="307" y="133"/>
                  <a:pt x="307" y="133"/>
                </a:cubicBezTo>
                <a:cubicBezTo>
                  <a:pt x="294" y="133"/>
                  <a:pt x="294" y="133"/>
                  <a:pt x="294" y="133"/>
                </a:cubicBezTo>
                <a:cubicBezTo>
                  <a:pt x="294" y="87"/>
                  <a:pt x="294" y="87"/>
                  <a:pt x="294" y="87"/>
                </a:cubicBezTo>
                <a:cubicBezTo>
                  <a:pt x="307" y="87"/>
                  <a:pt x="307" y="87"/>
                  <a:pt x="307" y="87"/>
                </a:cubicBezTo>
                <a:cubicBezTo>
                  <a:pt x="307" y="92"/>
                  <a:pt x="307" y="92"/>
                  <a:pt x="307" y="92"/>
                </a:cubicBezTo>
                <a:cubicBezTo>
                  <a:pt x="310" y="89"/>
                  <a:pt x="315" y="86"/>
                  <a:pt x="320" y="86"/>
                </a:cubicBezTo>
                <a:cubicBezTo>
                  <a:pt x="328" y="86"/>
                  <a:pt x="332" y="90"/>
                  <a:pt x="332" y="98"/>
                </a:cubicBezTo>
                <a:close/>
                <a:moveTo>
                  <a:pt x="272" y="132"/>
                </a:moveTo>
                <a:cubicBezTo>
                  <a:pt x="272" y="131"/>
                  <a:pt x="271" y="130"/>
                  <a:pt x="271" y="128"/>
                </a:cubicBezTo>
                <a:cubicBezTo>
                  <a:pt x="268" y="132"/>
                  <a:pt x="264" y="133"/>
                  <a:pt x="259" y="133"/>
                </a:cubicBezTo>
                <a:cubicBezTo>
                  <a:pt x="251" y="133"/>
                  <a:pt x="247" y="129"/>
                  <a:pt x="247" y="121"/>
                </a:cubicBezTo>
                <a:cubicBezTo>
                  <a:pt x="247" y="112"/>
                  <a:pt x="255" y="106"/>
                  <a:pt x="271" y="103"/>
                </a:cubicBezTo>
                <a:cubicBezTo>
                  <a:pt x="271" y="102"/>
                  <a:pt x="271" y="102"/>
                  <a:pt x="271" y="102"/>
                </a:cubicBezTo>
                <a:cubicBezTo>
                  <a:pt x="271" y="98"/>
                  <a:pt x="270" y="97"/>
                  <a:pt x="267" y="97"/>
                </a:cubicBezTo>
                <a:cubicBezTo>
                  <a:pt x="263" y="97"/>
                  <a:pt x="258" y="100"/>
                  <a:pt x="256" y="102"/>
                </a:cubicBezTo>
                <a:cubicBezTo>
                  <a:pt x="255" y="102"/>
                  <a:pt x="255" y="102"/>
                  <a:pt x="255" y="102"/>
                </a:cubicBezTo>
                <a:cubicBezTo>
                  <a:pt x="249" y="94"/>
                  <a:pt x="249" y="94"/>
                  <a:pt x="249" y="94"/>
                </a:cubicBezTo>
                <a:cubicBezTo>
                  <a:pt x="249" y="93"/>
                  <a:pt x="249" y="93"/>
                  <a:pt x="249" y="93"/>
                </a:cubicBezTo>
                <a:cubicBezTo>
                  <a:pt x="255" y="89"/>
                  <a:pt x="262" y="86"/>
                  <a:pt x="270" y="86"/>
                </a:cubicBezTo>
                <a:cubicBezTo>
                  <a:pt x="280" y="86"/>
                  <a:pt x="285" y="91"/>
                  <a:pt x="285" y="102"/>
                </a:cubicBezTo>
                <a:cubicBezTo>
                  <a:pt x="285" y="121"/>
                  <a:pt x="285" y="121"/>
                  <a:pt x="285" y="121"/>
                </a:cubicBezTo>
                <a:cubicBezTo>
                  <a:pt x="285" y="127"/>
                  <a:pt x="285" y="130"/>
                  <a:pt x="286" y="132"/>
                </a:cubicBezTo>
                <a:cubicBezTo>
                  <a:pt x="286" y="133"/>
                  <a:pt x="286" y="133"/>
                  <a:pt x="286" y="133"/>
                </a:cubicBezTo>
                <a:cubicBezTo>
                  <a:pt x="272" y="133"/>
                  <a:pt x="272" y="133"/>
                  <a:pt x="272" y="133"/>
                </a:cubicBezTo>
                <a:lnTo>
                  <a:pt x="272" y="132"/>
                </a:lnTo>
                <a:close/>
                <a:moveTo>
                  <a:pt x="271" y="111"/>
                </a:moveTo>
                <a:cubicBezTo>
                  <a:pt x="262" y="113"/>
                  <a:pt x="261" y="116"/>
                  <a:pt x="261" y="119"/>
                </a:cubicBezTo>
                <a:cubicBezTo>
                  <a:pt x="261" y="121"/>
                  <a:pt x="262" y="123"/>
                  <a:pt x="264" y="123"/>
                </a:cubicBezTo>
                <a:cubicBezTo>
                  <a:pt x="267" y="123"/>
                  <a:pt x="269" y="122"/>
                  <a:pt x="271" y="120"/>
                </a:cubicBezTo>
                <a:lnTo>
                  <a:pt x="271" y="111"/>
                </a:lnTo>
                <a:close/>
                <a:moveTo>
                  <a:pt x="310" y="214"/>
                </a:moveTo>
                <a:cubicBezTo>
                  <a:pt x="311" y="215"/>
                  <a:pt x="311" y="215"/>
                  <a:pt x="311" y="215"/>
                </a:cubicBezTo>
                <a:cubicBezTo>
                  <a:pt x="297" y="215"/>
                  <a:pt x="297" y="215"/>
                  <a:pt x="297" y="215"/>
                </a:cubicBezTo>
                <a:cubicBezTo>
                  <a:pt x="297" y="214"/>
                  <a:pt x="297" y="214"/>
                  <a:pt x="297" y="214"/>
                </a:cubicBezTo>
                <a:cubicBezTo>
                  <a:pt x="296" y="213"/>
                  <a:pt x="296" y="212"/>
                  <a:pt x="296" y="210"/>
                </a:cubicBezTo>
                <a:cubicBezTo>
                  <a:pt x="293" y="214"/>
                  <a:pt x="289" y="215"/>
                  <a:pt x="283" y="215"/>
                </a:cubicBezTo>
                <a:cubicBezTo>
                  <a:pt x="276" y="215"/>
                  <a:pt x="272" y="211"/>
                  <a:pt x="272" y="203"/>
                </a:cubicBezTo>
                <a:cubicBezTo>
                  <a:pt x="272" y="194"/>
                  <a:pt x="280" y="188"/>
                  <a:pt x="296" y="185"/>
                </a:cubicBezTo>
                <a:cubicBezTo>
                  <a:pt x="296" y="183"/>
                  <a:pt x="296" y="183"/>
                  <a:pt x="296" y="183"/>
                </a:cubicBezTo>
                <a:cubicBezTo>
                  <a:pt x="296" y="180"/>
                  <a:pt x="295" y="179"/>
                  <a:pt x="292" y="179"/>
                </a:cubicBezTo>
                <a:cubicBezTo>
                  <a:pt x="287" y="179"/>
                  <a:pt x="283" y="182"/>
                  <a:pt x="280" y="184"/>
                </a:cubicBezTo>
                <a:cubicBezTo>
                  <a:pt x="280" y="184"/>
                  <a:pt x="280" y="184"/>
                  <a:pt x="280" y="184"/>
                </a:cubicBezTo>
                <a:cubicBezTo>
                  <a:pt x="273" y="176"/>
                  <a:pt x="273" y="176"/>
                  <a:pt x="273" y="176"/>
                </a:cubicBezTo>
                <a:cubicBezTo>
                  <a:pt x="274" y="175"/>
                  <a:pt x="274" y="175"/>
                  <a:pt x="274" y="175"/>
                </a:cubicBezTo>
                <a:cubicBezTo>
                  <a:pt x="279" y="171"/>
                  <a:pt x="286" y="168"/>
                  <a:pt x="294" y="168"/>
                </a:cubicBezTo>
                <a:cubicBezTo>
                  <a:pt x="305" y="168"/>
                  <a:pt x="309" y="173"/>
                  <a:pt x="309" y="183"/>
                </a:cubicBezTo>
                <a:cubicBezTo>
                  <a:pt x="309" y="203"/>
                  <a:pt x="309" y="203"/>
                  <a:pt x="309" y="203"/>
                </a:cubicBezTo>
                <a:cubicBezTo>
                  <a:pt x="309" y="209"/>
                  <a:pt x="310" y="212"/>
                  <a:pt x="310" y="214"/>
                </a:cubicBezTo>
                <a:close/>
                <a:moveTo>
                  <a:pt x="296" y="193"/>
                </a:moveTo>
                <a:cubicBezTo>
                  <a:pt x="286" y="195"/>
                  <a:pt x="285" y="198"/>
                  <a:pt x="285" y="201"/>
                </a:cubicBezTo>
                <a:cubicBezTo>
                  <a:pt x="285" y="203"/>
                  <a:pt x="286" y="205"/>
                  <a:pt x="289" y="205"/>
                </a:cubicBezTo>
                <a:cubicBezTo>
                  <a:pt x="291" y="205"/>
                  <a:pt x="294" y="204"/>
                  <a:pt x="296" y="201"/>
                </a:cubicBezTo>
                <a:lnTo>
                  <a:pt x="296" y="193"/>
                </a:lnTo>
                <a:close/>
                <a:moveTo>
                  <a:pt x="318" y="159"/>
                </a:moveTo>
                <a:cubicBezTo>
                  <a:pt x="332" y="157"/>
                  <a:pt x="332" y="157"/>
                  <a:pt x="332" y="157"/>
                </a:cubicBezTo>
                <a:cubicBezTo>
                  <a:pt x="332" y="215"/>
                  <a:pt x="332" y="215"/>
                  <a:pt x="332" y="215"/>
                </a:cubicBezTo>
                <a:cubicBezTo>
                  <a:pt x="318" y="215"/>
                  <a:pt x="318" y="215"/>
                  <a:pt x="318" y="215"/>
                </a:cubicBezTo>
                <a:lnTo>
                  <a:pt x="318" y="159"/>
                </a:lnTo>
                <a:close/>
                <a:moveTo>
                  <a:pt x="208" y="153"/>
                </a:moveTo>
                <a:cubicBezTo>
                  <a:pt x="222" y="153"/>
                  <a:pt x="222" y="153"/>
                  <a:pt x="222" y="153"/>
                </a:cubicBezTo>
                <a:cubicBezTo>
                  <a:pt x="222" y="215"/>
                  <a:pt x="222" y="215"/>
                  <a:pt x="222" y="215"/>
                </a:cubicBezTo>
                <a:cubicBezTo>
                  <a:pt x="208" y="215"/>
                  <a:pt x="208" y="215"/>
                  <a:pt x="208" y="215"/>
                </a:cubicBezTo>
                <a:cubicBezTo>
                  <a:pt x="208" y="188"/>
                  <a:pt x="208" y="188"/>
                  <a:pt x="208" y="188"/>
                </a:cubicBezTo>
                <a:cubicBezTo>
                  <a:pt x="188" y="188"/>
                  <a:pt x="188" y="188"/>
                  <a:pt x="188" y="188"/>
                </a:cubicBezTo>
                <a:cubicBezTo>
                  <a:pt x="188" y="215"/>
                  <a:pt x="188" y="215"/>
                  <a:pt x="188" y="215"/>
                </a:cubicBezTo>
                <a:cubicBezTo>
                  <a:pt x="174" y="215"/>
                  <a:pt x="174" y="215"/>
                  <a:pt x="174" y="215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8" y="176"/>
                  <a:pt x="188" y="176"/>
                  <a:pt x="188" y="176"/>
                </a:cubicBezTo>
                <a:cubicBezTo>
                  <a:pt x="208" y="176"/>
                  <a:pt x="208" y="176"/>
                  <a:pt x="208" y="176"/>
                </a:cubicBezTo>
                <a:lnTo>
                  <a:pt x="208" y="153"/>
                </a:lnTo>
                <a:close/>
                <a:moveTo>
                  <a:pt x="342" y="130"/>
                </a:moveTo>
                <a:cubicBezTo>
                  <a:pt x="340" y="129"/>
                  <a:pt x="339" y="127"/>
                  <a:pt x="339" y="124"/>
                </a:cubicBezTo>
                <a:cubicBezTo>
                  <a:pt x="339" y="122"/>
                  <a:pt x="341" y="118"/>
                  <a:pt x="345" y="116"/>
                </a:cubicBezTo>
                <a:cubicBezTo>
                  <a:pt x="341" y="113"/>
                  <a:pt x="339" y="108"/>
                  <a:pt x="339" y="103"/>
                </a:cubicBezTo>
                <a:cubicBezTo>
                  <a:pt x="339" y="93"/>
                  <a:pt x="346" y="86"/>
                  <a:pt x="357" y="86"/>
                </a:cubicBezTo>
                <a:cubicBezTo>
                  <a:pt x="362" y="86"/>
                  <a:pt x="367" y="88"/>
                  <a:pt x="370" y="90"/>
                </a:cubicBezTo>
                <a:cubicBezTo>
                  <a:pt x="372" y="88"/>
                  <a:pt x="376" y="86"/>
                  <a:pt x="379" y="86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0" y="98"/>
                  <a:pt x="380" y="98"/>
                  <a:pt x="380" y="98"/>
                </a:cubicBezTo>
                <a:cubicBezTo>
                  <a:pt x="379" y="98"/>
                  <a:pt x="379" y="98"/>
                  <a:pt x="379" y="98"/>
                </a:cubicBezTo>
                <a:cubicBezTo>
                  <a:pt x="378" y="98"/>
                  <a:pt x="376" y="98"/>
                  <a:pt x="374" y="98"/>
                </a:cubicBezTo>
                <a:cubicBezTo>
                  <a:pt x="375" y="100"/>
                  <a:pt x="375" y="101"/>
                  <a:pt x="375" y="103"/>
                </a:cubicBezTo>
                <a:cubicBezTo>
                  <a:pt x="375" y="113"/>
                  <a:pt x="368" y="120"/>
                  <a:pt x="357" y="120"/>
                </a:cubicBezTo>
                <a:cubicBezTo>
                  <a:pt x="355" y="120"/>
                  <a:pt x="353" y="119"/>
                  <a:pt x="351" y="119"/>
                </a:cubicBezTo>
                <a:cubicBezTo>
                  <a:pt x="351" y="120"/>
                  <a:pt x="351" y="120"/>
                  <a:pt x="351" y="120"/>
                </a:cubicBezTo>
                <a:cubicBezTo>
                  <a:pt x="351" y="121"/>
                  <a:pt x="351" y="122"/>
                  <a:pt x="354" y="122"/>
                </a:cubicBezTo>
                <a:cubicBezTo>
                  <a:pt x="360" y="123"/>
                  <a:pt x="360" y="123"/>
                  <a:pt x="360" y="123"/>
                </a:cubicBezTo>
                <a:cubicBezTo>
                  <a:pt x="374" y="124"/>
                  <a:pt x="379" y="127"/>
                  <a:pt x="379" y="135"/>
                </a:cubicBezTo>
                <a:cubicBezTo>
                  <a:pt x="379" y="144"/>
                  <a:pt x="370" y="149"/>
                  <a:pt x="356" y="149"/>
                </a:cubicBezTo>
                <a:cubicBezTo>
                  <a:pt x="342" y="149"/>
                  <a:pt x="336" y="146"/>
                  <a:pt x="336" y="139"/>
                </a:cubicBezTo>
                <a:cubicBezTo>
                  <a:pt x="336" y="135"/>
                  <a:pt x="338" y="132"/>
                  <a:pt x="342" y="130"/>
                </a:cubicBezTo>
                <a:close/>
                <a:moveTo>
                  <a:pt x="352" y="103"/>
                </a:moveTo>
                <a:cubicBezTo>
                  <a:pt x="352" y="106"/>
                  <a:pt x="352" y="111"/>
                  <a:pt x="357" y="111"/>
                </a:cubicBezTo>
                <a:cubicBezTo>
                  <a:pt x="360" y="111"/>
                  <a:pt x="362" y="108"/>
                  <a:pt x="362" y="103"/>
                </a:cubicBezTo>
                <a:cubicBezTo>
                  <a:pt x="362" y="100"/>
                  <a:pt x="361" y="96"/>
                  <a:pt x="357" y="96"/>
                </a:cubicBezTo>
                <a:cubicBezTo>
                  <a:pt x="352" y="96"/>
                  <a:pt x="352" y="101"/>
                  <a:pt x="352" y="103"/>
                </a:cubicBezTo>
                <a:close/>
                <a:moveTo>
                  <a:pt x="348" y="137"/>
                </a:moveTo>
                <a:cubicBezTo>
                  <a:pt x="348" y="140"/>
                  <a:pt x="350" y="142"/>
                  <a:pt x="357" y="142"/>
                </a:cubicBezTo>
                <a:cubicBezTo>
                  <a:pt x="363" y="142"/>
                  <a:pt x="366" y="140"/>
                  <a:pt x="366" y="137"/>
                </a:cubicBezTo>
                <a:cubicBezTo>
                  <a:pt x="366" y="135"/>
                  <a:pt x="366" y="134"/>
                  <a:pt x="358" y="134"/>
                </a:cubicBezTo>
                <a:cubicBezTo>
                  <a:pt x="351" y="133"/>
                  <a:pt x="351" y="133"/>
                  <a:pt x="351" y="133"/>
                </a:cubicBezTo>
                <a:cubicBezTo>
                  <a:pt x="351" y="133"/>
                  <a:pt x="350" y="133"/>
                  <a:pt x="350" y="133"/>
                </a:cubicBezTo>
                <a:cubicBezTo>
                  <a:pt x="349" y="134"/>
                  <a:pt x="348" y="136"/>
                  <a:pt x="348" y="13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11" name="Picture Placeholder 6">
            <a:extLst>
              <a:ext uri="{FF2B5EF4-FFF2-40B4-BE49-F238E27FC236}">
                <a16:creationId xmlns="" xmlns:a16="http://schemas.microsoft.com/office/drawing/2014/main" id="{C5C6BA4C-4B4A-410F-9197-C6D481F64C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82419" y="-970"/>
            <a:ext cx="4063962" cy="3759696"/>
          </a:xfrm>
          <a:custGeom>
            <a:avLst/>
            <a:gdLst>
              <a:gd name="connsiteX0" fmla="*/ 0 w 4035853"/>
              <a:gd name="connsiteY0" fmla="*/ 0 h 2697096"/>
              <a:gd name="connsiteX1" fmla="*/ 4035853 w 4035853"/>
              <a:gd name="connsiteY1" fmla="*/ 0 h 2697096"/>
              <a:gd name="connsiteX2" fmla="*/ 4035853 w 4035853"/>
              <a:gd name="connsiteY2" fmla="*/ 2697096 h 2697096"/>
              <a:gd name="connsiteX3" fmla="*/ 0 w 4035853"/>
              <a:gd name="connsiteY3" fmla="*/ 2697096 h 2697096"/>
              <a:gd name="connsiteX4" fmla="*/ 0 w 4035853"/>
              <a:gd name="connsiteY4" fmla="*/ 0 h 2697096"/>
              <a:gd name="connsiteX0" fmla="*/ 0 w 4035853"/>
              <a:gd name="connsiteY0" fmla="*/ 0 h 2700356"/>
              <a:gd name="connsiteX1" fmla="*/ 4035853 w 4035853"/>
              <a:gd name="connsiteY1" fmla="*/ 0 h 2700356"/>
              <a:gd name="connsiteX2" fmla="*/ 4035853 w 4035853"/>
              <a:gd name="connsiteY2" fmla="*/ 2697096 h 2700356"/>
              <a:gd name="connsiteX3" fmla="*/ 323823 w 4035853"/>
              <a:gd name="connsiteY3" fmla="*/ 2700356 h 2700356"/>
              <a:gd name="connsiteX4" fmla="*/ 0 w 4035853"/>
              <a:gd name="connsiteY4" fmla="*/ 2697096 h 2700356"/>
              <a:gd name="connsiteX5" fmla="*/ 0 w 4035853"/>
              <a:gd name="connsiteY5" fmla="*/ 0 h 2700356"/>
              <a:gd name="connsiteX0" fmla="*/ 0 w 4035853"/>
              <a:gd name="connsiteY0" fmla="*/ 0 h 2700356"/>
              <a:gd name="connsiteX1" fmla="*/ 4035853 w 4035853"/>
              <a:gd name="connsiteY1" fmla="*/ 0 h 2700356"/>
              <a:gd name="connsiteX2" fmla="*/ 4035853 w 4035853"/>
              <a:gd name="connsiteY2" fmla="*/ 2697096 h 2700356"/>
              <a:gd name="connsiteX3" fmla="*/ 323823 w 4035853"/>
              <a:gd name="connsiteY3" fmla="*/ 2700356 h 2700356"/>
              <a:gd name="connsiteX4" fmla="*/ 0 w 4035853"/>
              <a:gd name="connsiteY4" fmla="*/ 2697096 h 2700356"/>
              <a:gd name="connsiteX5" fmla="*/ 0 w 4035853"/>
              <a:gd name="connsiteY5" fmla="*/ 0 h 2700356"/>
              <a:gd name="connsiteX0" fmla="*/ 0 w 4035853"/>
              <a:gd name="connsiteY0" fmla="*/ 0 h 2700356"/>
              <a:gd name="connsiteX1" fmla="*/ 4035853 w 4035853"/>
              <a:gd name="connsiteY1" fmla="*/ 0 h 2700356"/>
              <a:gd name="connsiteX2" fmla="*/ 4035853 w 4035853"/>
              <a:gd name="connsiteY2" fmla="*/ 2697096 h 2700356"/>
              <a:gd name="connsiteX3" fmla="*/ 612823 w 4035853"/>
              <a:gd name="connsiteY3" fmla="*/ 2689412 h 2700356"/>
              <a:gd name="connsiteX4" fmla="*/ 323823 w 4035853"/>
              <a:gd name="connsiteY4" fmla="*/ 2700356 h 2700356"/>
              <a:gd name="connsiteX5" fmla="*/ 0 w 4035853"/>
              <a:gd name="connsiteY5" fmla="*/ 2697096 h 2700356"/>
              <a:gd name="connsiteX6" fmla="*/ 0 w 4035853"/>
              <a:gd name="connsiteY6" fmla="*/ 0 h 2700356"/>
              <a:gd name="connsiteX0" fmla="*/ 0 w 4035853"/>
              <a:gd name="connsiteY0" fmla="*/ 0 h 2700356"/>
              <a:gd name="connsiteX1" fmla="*/ 4035853 w 4035853"/>
              <a:gd name="connsiteY1" fmla="*/ 0 h 2700356"/>
              <a:gd name="connsiteX2" fmla="*/ 4035853 w 4035853"/>
              <a:gd name="connsiteY2" fmla="*/ 2697096 h 2700356"/>
              <a:gd name="connsiteX3" fmla="*/ 612823 w 4035853"/>
              <a:gd name="connsiteY3" fmla="*/ 2689412 h 2700356"/>
              <a:gd name="connsiteX4" fmla="*/ 323823 w 4035853"/>
              <a:gd name="connsiteY4" fmla="*/ 2700356 h 2700356"/>
              <a:gd name="connsiteX5" fmla="*/ 0 w 4035853"/>
              <a:gd name="connsiteY5" fmla="*/ 2697096 h 2700356"/>
              <a:gd name="connsiteX6" fmla="*/ 0 w 4035853"/>
              <a:gd name="connsiteY6" fmla="*/ 0 h 2700356"/>
              <a:gd name="connsiteX0" fmla="*/ 0 w 4035853"/>
              <a:gd name="connsiteY0" fmla="*/ 0 h 2700356"/>
              <a:gd name="connsiteX1" fmla="*/ 4035853 w 4035853"/>
              <a:gd name="connsiteY1" fmla="*/ 0 h 2700356"/>
              <a:gd name="connsiteX2" fmla="*/ 4035853 w 4035853"/>
              <a:gd name="connsiteY2" fmla="*/ 2697096 h 2700356"/>
              <a:gd name="connsiteX3" fmla="*/ 612823 w 4035853"/>
              <a:gd name="connsiteY3" fmla="*/ 2689412 h 2700356"/>
              <a:gd name="connsiteX4" fmla="*/ 323823 w 4035853"/>
              <a:gd name="connsiteY4" fmla="*/ 2700356 h 2700356"/>
              <a:gd name="connsiteX5" fmla="*/ 0 w 4035853"/>
              <a:gd name="connsiteY5" fmla="*/ 2697096 h 2700356"/>
              <a:gd name="connsiteX6" fmla="*/ 0 w 4035853"/>
              <a:gd name="connsiteY6" fmla="*/ 0 h 2700356"/>
              <a:gd name="connsiteX0" fmla="*/ 0 w 4035853"/>
              <a:gd name="connsiteY0" fmla="*/ 0 h 2700645"/>
              <a:gd name="connsiteX1" fmla="*/ 4035853 w 4035853"/>
              <a:gd name="connsiteY1" fmla="*/ 0 h 2700645"/>
              <a:gd name="connsiteX2" fmla="*/ 4035853 w 4035853"/>
              <a:gd name="connsiteY2" fmla="*/ 2697096 h 2700645"/>
              <a:gd name="connsiteX3" fmla="*/ 612823 w 4035853"/>
              <a:gd name="connsiteY3" fmla="*/ 2689412 h 2700645"/>
              <a:gd name="connsiteX4" fmla="*/ 323823 w 4035853"/>
              <a:gd name="connsiteY4" fmla="*/ 2700356 h 2700645"/>
              <a:gd name="connsiteX5" fmla="*/ 0 w 4035853"/>
              <a:gd name="connsiteY5" fmla="*/ 2697096 h 2700645"/>
              <a:gd name="connsiteX6" fmla="*/ 0 w 4035853"/>
              <a:gd name="connsiteY6" fmla="*/ 0 h 2700645"/>
              <a:gd name="connsiteX0" fmla="*/ 0 w 4035853"/>
              <a:gd name="connsiteY0" fmla="*/ 0 h 2700645"/>
              <a:gd name="connsiteX1" fmla="*/ 4035853 w 4035853"/>
              <a:gd name="connsiteY1" fmla="*/ 0 h 2700645"/>
              <a:gd name="connsiteX2" fmla="*/ 4035853 w 4035853"/>
              <a:gd name="connsiteY2" fmla="*/ 2697096 h 2700645"/>
              <a:gd name="connsiteX3" fmla="*/ 612823 w 4035853"/>
              <a:gd name="connsiteY3" fmla="*/ 2689412 h 2700645"/>
              <a:gd name="connsiteX4" fmla="*/ 171423 w 4035853"/>
              <a:gd name="connsiteY4" fmla="*/ 2700356 h 2700645"/>
              <a:gd name="connsiteX5" fmla="*/ 0 w 4035853"/>
              <a:gd name="connsiteY5" fmla="*/ 2697096 h 2700645"/>
              <a:gd name="connsiteX6" fmla="*/ 0 w 4035853"/>
              <a:gd name="connsiteY6" fmla="*/ 0 h 2700645"/>
              <a:gd name="connsiteX0" fmla="*/ 0 w 4035853"/>
              <a:gd name="connsiteY0" fmla="*/ 0 h 2700645"/>
              <a:gd name="connsiteX1" fmla="*/ 4035853 w 4035853"/>
              <a:gd name="connsiteY1" fmla="*/ 0 h 2700645"/>
              <a:gd name="connsiteX2" fmla="*/ 4035853 w 4035853"/>
              <a:gd name="connsiteY2" fmla="*/ 2697096 h 2700645"/>
              <a:gd name="connsiteX3" fmla="*/ 612823 w 4035853"/>
              <a:gd name="connsiteY3" fmla="*/ 2689412 h 2700645"/>
              <a:gd name="connsiteX4" fmla="*/ 171423 w 4035853"/>
              <a:gd name="connsiteY4" fmla="*/ 2700356 h 2700645"/>
              <a:gd name="connsiteX5" fmla="*/ 0 w 4035853"/>
              <a:gd name="connsiteY5" fmla="*/ 2697096 h 2700645"/>
              <a:gd name="connsiteX6" fmla="*/ 0 w 4035853"/>
              <a:gd name="connsiteY6" fmla="*/ 0 h 2700645"/>
              <a:gd name="connsiteX0" fmla="*/ 0 w 4035853"/>
              <a:gd name="connsiteY0" fmla="*/ 0 h 2700356"/>
              <a:gd name="connsiteX1" fmla="*/ 4035853 w 4035853"/>
              <a:gd name="connsiteY1" fmla="*/ 0 h 2700356"/>
              <a:gd name="connsiteX2" fmla="*/ 4035853 w 4035853"/>
              <a:gd name="connsiteY2" fmla="*/ 2697096 h 2700356"/>
              <a:gd name="connsiteX3" fmla="*/ 612823 w 4035853"/>
              <a:gd name="connsiteY3" fmla="*/ 2689412 h 2700356"/>
              <a:gd name="connsiteX4" fmla="*/ 171423 w 4035853"/>
              <a:gd name="connsiteY4" fmla="*/ 2700356 h 2700356"/>
              <a:gd name="connsiteX5" fmla="*/ 0 w 4035853"/>
              <a:gd name="connsiteY5" fmla="*/ 2697096 h 2700356"/>
              <a:gd name="connsiteX6" fmla="*/ 0 w 4035853"/>
              <a:gd name="connsiteY6" fmla="*/ 0 h 2700356"/>
              <a:gd name="connsiteX0" fmla="*/ 0 w 4035853"/>
              <a:gd name="connsiteY0" fmla="*/ 0 h 2697975"/>
              <a:gd name="connsiteX1" fmla="*/ 4035853 w 4035853"/>
              <a:gd name="connsiteY1" fmla="*/ 0 h 2697975"/>
              <a:gd name="connsiteX2" fmla="*/ 4035853 w 4035853"/>
              <a:gd name="connsiteY2" fmla="*/ 2697096 h 2697975"/>
              <a:gd name="connsiteX3" fmla="*/ 612823 w 4035853"/>
              <a:gd name="connsiteY3" fmla="*/ 2689412 h 2697975"/>
              <a:gd name="connsiteX4" fmla="*/ 171423 w 4035853"/>
              <a:gd name="connsiteY4" fmla="*/ 2697975 h 2697975"/>
              <a:gd name="connsiteX5" fmla="*/ 0 w 4035853"/>
              <a:gd name="connsiteY5" fmla="*/ 2697096 h 2697975"/>
              <a:gd name="connsiteX6" fmla="*/ 0 w 4035853"/>
              <a:gd name="connsiteY6" fmla="*/ 0 h 2697975"/>
              <a:gd name="connsiteX0" fmla="*/ 0 w 4035853"/>
              <a:gd name="connsiteY0" fmla="*/ 0 h 2698065"/>
              <a:gd name="connsiteX1" fmla="*/ 4035853 w 4035853"/>
              <a:gd name="connsiteY1" fmla="*/ 0 h 2698065"/>
              <a:gd name="connsiteX2" fmla="*/ 4035853 w 4035853"/>
              <a:gd name="connsiteY2" fmla="*/ 2697096 h 2698065"/>
              <a:gd name="connsiteX3" fmla="*/ 612823 w 4035853"/>
              <a:gd name="connsiteY3" fmla="*/ 2689412 h 2698065"/>
              <a:gd name="connsiteX4" fmla="*/ 171423 w 4035853"/>
              <a:gd name="connsiteY4" fmla="*/ 2697975 h 2698065"/>
              <a:gd name="connsiteX5" fmla="*/ 0 w 4035853"/>
              <a:gd name="connsiteY5" fmla="*/ 2697096 h 2698065"/>
              <a:gd name="connsiteX6" fmla="*/ 0 w 4035853"/>
              <a:gd name="connsiteY6" fmla="*/ 0 h 2698065"/>
              <a:gd name="connsiteX0" fmla="*/ 0 w 4035853"/>
              <a:gd name="connsiteY0" fmla="*/ 0 h 2697975"/>
              <a:gd name="connsiteX1" fmla="*/ 4035853 w 4035853"/>
              <a:gd name="connsiteY1" fmla="*/ 0 h 2697975"/>
              <a:gd name="connsiteX2" fmla="*/ 4035853 w 4035853"/>
              <a:gd name="connsiteY2" fmla="*/ 2697096 h 2697975"/>
              <a:gd name="connsiteX3" fmla="*/ 581867 w 4035853"/>
              <a:gd name="connsiteY3" fmla="*/ 2696556 h 2697975"/>
              <a:gd name="connsiteX4" fmla="*/ 171423 w 4035853"/>
              <a:gd name="connsiteY4" fmla="*/ 2697975 h 2697975"/>
              <a:gd name="connsiteX5" fmla="*/ 0 w 4035853"/>
              <a:gd name="connsiteY5" fmla="*/ 2697096 h 2697975"/>
              <a:gd name="connsiteX6" fmla="*/ 0 w 4035853"/>
              <a:gd name="connsiteY6" fmla="*/ 0 h 2697975"/>
              <a:gd name="connsiteX0" fmla="*/ 0 w 4035853"/>
              <a:gd name="connsiteY0" fmla="*/ 0 h 2697975"/>
              <a:gd name="connsiteX1" fmla="*/ 4035853 w 4035853"/>
              <a:gd name="connsiteY1" fmla="*/ 0 h 2697975"/>
              <a:gd name="connsiteX2" fmla="*/ 4035853 w 4035853"/>
              <a:gd name="connsiteY2" fmla="*/ 2697096 h 2697975"/>
              <a:gd name="connsiteX3" fmla="*/ 581867 w 4035853"/>
              <a:gd name="connsiteY3" fmla="*/ 2696556 h 2697975"/>
              <a:gd name="connsiteX4" fmla="*/ 171423 w 4035853"/>
              <a:gd name="connsiteY4" fmla="*/ 2697975 h 2697975"/>
              <a:gd name="connsiteX5" fmla="*/ 0 w 4035853"/>
              <a:gd name="connsiteY5" fmla="*/ 2697096 h 2697975"/>
              <a:gd name="connsiteX6" fmla="*/ 0 w 4035853"/>
              <a:gd name="connsiteY6" fmla="*/ 0 h 2697975"/>
              <a:gd name="connsiteX0" fmla="*/ 0 w 4035853"/>
              <a:gd name="connsiteY0" fmla="*/ 0 h 2698071"/>
              <a:gd name="connsiteX1" fmla="*/ 4035853 w 4035853"/>
              <a:gd name="connsiteY1" fmla="*/ 0 h 2698071"/>
              <a:gd name="connsiteX2" fmla="*/ 4035853 w 4035853"/>
              <a:gd name="connsiteY2" fmla="*/ 2697096 h 2698071"/>
              <a:gd name="connsiteX3" fmla="*/ 438992 w 4035853"/>
              <a:gd name="connsiteY3" fmla="*/ 2696556 h 2698071"/>
              <a:gd name="connsiteX4" fmla="*/ 171423 w 4035853"/>
              <a:gd name="connsiteY4" fmla="*/ 2697975 h 2698071"/>
              <a:gd name="connsiteX5" fmla="*/ 0 w 4035853"/>
              <a:gd name="connsiteY5" fmla="*/ 2697096 h 2698071"/>
              <a:gd name="connsiteX6" fmla="*/ 0 w 4035853"/>
              <a:gd name="connsiteY6" fmla="*/ 0 h 2698071"/>
              <a:gd name="connsiteX0" fmla="*/ 0 w 4035853"/>
              <a:gd name="connsiteY0" fmla="*/ 0 h 2698071"/>
              <a:gd name="connsiteX1" fmla="*/ 4035853 w 4035853"/>
              <a:gd name="connsiteY1" fmla="*/ 0 h 2698071"/>
              <a:gd name="connsiteX2" fmla="*/ 4035853 w 4035853"/>
              <a:gd name="connsiteY2" fmla="*/ 2697096 h 2698071"/>
              <a:gd name="connsiteX3" fmla="*/ 441373 w 4035853"/>
              <a:gd name="connsiteY3" fmla="*/ 2696556 h 2698071"/>
              <a:gd name="connsiteX4" fmla="*/ 171423 w 4035853"/>
              <a:gd name="connsiteY4" fmla="*/ 2697975 h 2698071"/>
              <a:gd name="connsiteX5" fmla="*/ 0 w 4035853"/>
              <a:gd name="connsiteY5" fmla="*/ 2697096 h 2698071"/>
              <a:gd name="connsiteX6" fmla="*/ 0 w 4035853"/>
              <a:gd name="connsiteY6" fmla="*/ 0 h 2698071"/>
              <a:gd name="connsiteX0" fmla="*/ 0 w 4035853"/>
              <a:gd name="connsiteY0" fmla="*/ 0 h 2700356"/>
              <a:gd name="connsiteX1" fmla="*/ 4035853 w 4035853"/>
              <a:gd name="connsiteY1" fmla="*/ 0 h 2700356"/>
              <a:gd name="connsiteX2" fmla="*/ 4035853 w 4035853"/>
              <a:gd name="connsiteY2" fmla="*/ 2697096 h 2700356"/>
              <a:gd name="connsiteX3" fmla="*/ 441373 w 4035853"/>
              <a:gd name="connsiteY3" fmla="*/ 2696556 h 2700356"/>
              <a:gd name="connsiteX4" fmla="*/ 173804 w 4035853"/>
              <a:gd name="connsiteY4" fmla="*/ 2700356 h 2700356"/>
              <a:gd name="connsiteX5" fmla="*/ 0 w 4035853"/>
              <a:gd name="connsiteY5" fmla="*/ 2697096 h 2700356"/>
              <a:gd name="connsiteX6" fmla="*/ 0 w 4035853"/>
              <a:gd name="connsiteY6" fmla="*/ 0 h 2700356"/>
              <a:gd name="connsiteX0" fmla="*/ 0 w 4035853"/>
              <a:gd name="connsiteY0" fmla="*/ 0 h 2700356"/>
              <a:gd name="connsiteX1" fmla="*/ 4035853 w 4035853"/>
              <a:gd name="connsiteY1" fmla="*/ 0 h 2700356"/>
              <a:gd name="connsiteX2" fmla="*/ 4035853 w 4035853"/>
              <a:gd name="connsiteY2" fmla="*/ 2697096 h 2700356"/>
              <a:gd name="connsiteX3" fmla="*/ 441373 w 4035853"/>
              <a:gd name="connsiteY3" fmla="*/ 2696556 h 2700356"/>
              <a:gd name="connsiteX4" fmla="*/ 173804 w 4035853"/>
              <a:gd name="connsiteY4" fmla="*/ 2700356 h 2700356"/>
              <a:gd name="connsiteX5" fmla="*/ 0 w 4035853"/>
              <a:gd name="connsiteY5" fmla="*/ 2697096 h 2700356"/>
              <a:gd name="connsiteX6" fmla="*/ 0 w 4035853"/>
              <a:gd name="connsiteY6" fmla="*/ 0 h 2700356"/>
              <a:gd name="connsiteX0" fmla="*/ 0 w 4035853"/>
              <a:gd name="connsiteY0" fmla="*/ 0 h 2700356"/>
              <a:gd name="connsiteX1" fmla="*/ 4035853 w 4035853"/>
              <a:gd name="connsiteY1" fmla="*/ 0 h 2700356"/>
              <a:gd name="connsiteX2" fmla="*/ 4035853 w 4035853"/>
              <a:gd name="connsiteY2" fmla="*/ 2697096 h 2700356"/>
              <a:gd name="connsiteX3" fmla="*/ 441373 w 4035853"/>
              <a:gd name="connsiteY3" fmla="*/ 2696556 h 2700356"/>
              <a:gd name="connsiteX4" fmla="*/ 173804 w 4035853"/>
              <a:gd name="connsiteY4" fmla="*/ 2700356 h 2700356"/>
              <a:gd name="connsiteX5" fmla="*/ 0 w 4035853"/>
              <a:gd name="connsiteY5" fmla="*/ 2697096 h 2700356"/>
              <a:gd name="connsiteX6" fmla="*/ 0 w 4035853"/>
              <a:gd name="connsiteY6" fmla="*/ 0 h 2700356"/>
              <a:gd name="connsiteX0" fmla="*/ 0 w 4035853"/>
              <a:gd name="connsiteY0" fmla="*/ 0 h 2700356"/>
              <a:gd name="connsiteX1" fmla="*/ 4035853 w 4035853"/>
              <a:gd name="connsiteY1" fmla="*/ 0 h 2700356"/>
              <a:gd name="connsiteX2" fmla="*/ 4035853 w 4035853"/>
              <a:gd name="connsiteY2" fmla="*/ 2697096 h 2700356"/>
              <a:gd name="connsiteX3" fmla="*/ 441373 w 4035853"/>
              <a:gd name="connsiteY3" fmla="*/ 2696556 h 2700356"/>
              <a:gd name="connsiteX4" fmla="*/ 164279 w 4035853"/>
              <a:gd name="connsiteY4" fmla="*/ 2700356 h 2700356"/>
              <a:gd name="connsiteX5" fmla="*/ 0 w 4035853"/>
              <a:gd name="connsiteY5" fmla="*/ 2697096 h 2700356"/>
              <a:gd name="connsiteX6" fmla="*/ 0 w 4035853"/>
              <a:gd name="connsiteY6" fmla="*/ 0 h 2700356"/>
              <a:gd name="connsiteX0" fmla="*/ 0 w 4035853"/>
              <a:gd name="connsiteY0" fmla="*/ 0 h 2700357"/>
              <a:gd name="connsiteX1" fmla="*/ 4035853 w 4035853"/>
              <a:gd name="connsiteY1" fmla="*/ 0 h 2700357"/>
              <a:gd name="connsiteX2" fmla="*/ 4035853 w 4035853"/>
              <a:gd name="connsiteY2" fmla="*/ 2697096 h 2700357"/>
              <a:gd name="connsiteX3" fmla="*/ 434229 w 4035853"/>
              <a:gd name="connsiteY3" fmla="*/ 2696556 h 2700357"/>
              <a:gd name="connsiteX4" fmla="*/ 164279 w 4035853"/>
              <a:gd name="connsiteY4" fmla="*/ 2700356 h 2700357"/>
              <a:gd name="connsiteX5" fmla="*/ 0 w 4035853"/>
              <a:gd name="connsiteY5" fmla="*/ 2697096 h 2700357"/>
              <a:gd name="connsiteX6" fmla="*/ 0 w 4035853"/>
              <a:gd name="connsiteY6" fmla="*/ 0 h 2700357"/>
              <a:gd name="connsiteX0" fmla="*/ 0 w 4035853"/>
              <a:gd name="connsiteY0" fmla="*/ 0 h 2701319"/>
              <a:gd name="connsiteX1" fmla="*/ 4035853 w 4035853"/>
              <a:gd name="connsiteY1" fmla="*/ 0 h 2701319"/>
              <a:gd name="connsiteX2" fmla="*/ 4035853 w 4035853"/>
              <a:gd name="connsiteY2" fmla="*/ 2697096 h 2701319"/>
              <a:gd name="connsiteX3" fmla="*/ 431848 w 4035853"/>
              <a:gd name="connsiteY3" fmla="*/ 2701319 h 2701319"/>
              <a:gd name="connsiteX4" fmla="*/ 164279 w 4035853"/>
              <a:gd name="connsiteY4" fmla="*/ 2700356 h 2701319"/>
              <a:gd name="connsiteX5" fmla="*/ 0 w 4035853"/>
              <a:gd name="connsiteY5" fmla="*/ 2697096 h 2701319"/>
              <a:gd name="connsiteX6" fmla="*/ 0 w 4035853"/>
              <a:gd name="connsiteY6" fmla="*/ 0 h 2701319"/>
              <a:gd name="connsiteX0" fmla="*/ 0 w 4035853"/>
              <a:gd name="connsiteY0" fmla="*/ 0 h 2701319"/>
              <a:gd name="connsiteX1" fmla="*/ 4035853 w 4035853"/>
              <a:gd name="connsiteY1" fmla="*/ 0 h 2701319"/>
              <a:gd name="connsiteX2" fmla="*/ 4035853 w 4035853"/>
              <a:gd name="connsiteY2" fmla="*/ 2697096 h 2701319"/>
              <a:gd name="connsiteX3" fmla="*/ 431848 w 4035853"/>
              <a:gd name="connsiteY3" fmla="*/ 2701319 h 2701319"/>
              <a:gd name="connsiteX4" fmla="*/ 311945 w 4035853"/>
              <a:gd name="connsiteY4" fmla="*/ 2697956 h 2701319"/>
              <a:gd name="connsiteX5" fmla="*/ 164279 w 4035853"/>
              <a:gd name="connsiteY5" fmla="*/ 2700356 h 2701319"/>
              <a:gd name="connsiteX6" fmla="*/ 0 w 4035853"/>
              <a:gd name="connsiteY6" fmla="*/ 2697096 h 2701319"/>
              <a:gd name="connsiteX7" fmla="*/ 0 w 4035853"/>
              <a:gd name="connsiteY7" fmla="*/ 0 h 2701319"/>
              <a:gd name="connsiteX0" fmla="*/ 0 w 4035853"/>
              <a:gd name="connsiteY0" fmla="*/ 0 h 2943225"/>
              <a:gd name="connsiteX1" fmla="*/ 4035853 w 4035853"/>
              <a:gd name="connsiteY1" fmla="*/ 0 h 2943225"/>
              <a:gd name="connsiteX2" fmla="*/ 4035853 w 4035853"/>
              <a:gd name="connsiteY2" fmla="*/ 2697096 h 2943225"/>
              <a:gd name="connsiteX3" fmla="*/ 431848 w 4035853"/>
              <a:gd name="connsiteY3" fmla="*/ 2701319 h 2943225"/>
              <a:gd name="connsiteX4" fmla="*/ 307182 w 4035853"/>
              <a:gd name="connsiteY4" fmla="*/ 2943225 h 2943225"/>
              <a:gd name="connsiteX5" fmla="*/ 164279 w 4035853"/>
              <a:gd name="connsiteY5" fmla="*/ 2700356 h 2943225"/>
              <a:gd name="connsiteX6" fmla="*/ 0 w 4035853"/>
              <a:gd name="connsiteY6" fmla="*/ 2697096 h 2943225"/>
              <a:gd name="connsiteX7" fmla="*/ 0 w 4035853"/>
              <a:gd name="connsiteY7" fmla="*/ 0 h 2943225"/>
              <a:gd name="connsiteX0" fmla="*/ 0 w 4035853"/>
              <a:gd name="connsiteY0" fmla="*/ 0 h 2943225"/>
              <a:gd name="connsiteX1" fmla="*/ 4035853 w 4035853"/>
              <a:gd name="connsiteY1" fmla="*/ 0 h 2943225"/>
              <a:gd name="connsiteX2" fmla="*/ 4035853 w 4035853"/>
              <a:gd name="connsiteY2" fmla="*/ 2697096 h 2943225"/>
              <a:gd name="connsiteX3" fmla="*/ 431848 w 4035853"/>
              <a:gd name="connsiteY3" fmla="*/ 2701319 h 2943225"/>
              <a:gd name="connsiteX4" fmla="*/ 307182 w 4035853"/>
              <a:gd name="connsiteY4" fmla="*/ 2943225 h 2943225"/>
              <a:gd name="connsiteX5" fmla="*/ 164279 w 4035853"/>
              <a:gd name="connsiteY5" fmla="*/ 2700356 h 2943225"/>
              <a:gd name="connsiteX6" fmla="*/ 0 w 4035853"/>
              <a:gd name="connsiteY6" fmla="*/ 2697096 h 2943225"/>
              <a:gd name="connsiteX7" fmla="*/ 0 w 4035853"/>
              <a:gd name="connsiteY7" fmla="*/ 0 h 2943225"/>
              <a:gd name="connsiteX0" fmla="*/ 0 w 4035853"/>
              <a:gd name="connsiteY0" fmla="*/ 0 h 2943225"/>
              <a:gd name="connsiteX1" fmla="*/ 4035853 w 4035853"/>
              <a:gd name="connsiteY1" fmla="*/ 0 h 2943225"/>
              <a:gd name="connsiteX2" fmla="*/ 4035853 w 4035853"/>
              <a:gd name="connsiteY2" fmla="*/ 2697096 h 2943225"/>
              <a:gd name="connsiteX3" fmla="*/ 431848 w 4035853"/>
              <a:gd name="connsiteY3" fmla="*/ 2701319 h 2943225"/>
              <a:gd name="connsiteX4" fmla="*/ 307182 w 4035853"/>
              <a:gd name="connsiteY4" fmla="*/ 2943225 h 2943225"/>
              <a:gd name="connsiteX5" fmla="*/ 164279 w 4035853"/>
              <a:gd name="connsiteY5" fmla="*/ 2700356 h 2943225"/>
              <a:gd name="connsiteX6" fmla="*/ 0 w 4035853"/>
              <a:gd name="connsiteY6" fmla="*/ 2697096 h 2943225"/>
              <a:gd name="connsiteX7" fmla="*/ 0 w 4035853"/>
              <a:gd name="connsiteY7" fmla="*/ 0 h 2943225"/>
              <a:gd name="connsiteX0" fmla="*/ 0 w 4035853"/>
              <a:gd name="connsiteY0" fmla="*/ 0 h 2943225"/>
              <a:gd name="connsiteX1" fmla="*/ 4035853 w 4035853"/>
              <a:gd name="connsiteY1" fmla="*/ 0 h 2943225"/>
              <a:gd name="connsiteX2" fmla="*/ 4035853 w 4035853"/>
              <a:gd name="connsiteY2" fmla="*/ 2697096 h 2943225"/>
              <a:gd name="connsiteX3" fmla="*/ 431848 w 4035853"/>
              <a:gd name="connsiteY3" fmla="*/ 2701319 h 2943225"/>
              <a:gd name="connsiteX4" fmla="*/ 307182 w 4035853"/>
              <a:gd name="connsiteY4" fmla="*/ 2943225 h 2943225"/>
              <a:gd name="connsiteX5" fmla="*/ 164279 w 4035853"/>
              <a:gd name="connsiteY5" fmla="*/ 2700356 h 2943225"/>
              <a:gd name="connsiteX6" fmla="*/ 0 w 4035853"/>
              <a:gd name="connsiteY6" fmla="*/ 2697096 h 2943225"/>
              <a:gd name="connsiteX7" fmla="*/ 0 w 4035853"/>
              <a:gd name="connsiteY7" fmla="*/ 0 h 2943225"/>
              <a:gd name="connsiteX0" fmla="*/ 0 w 4035853"/>
              <a:gd name="connsiteY0" fmla="*/ 0 h 2943225"/>
              <a:gd name="connsiteX1" fmla="*/ 4035853 w 4035853"/>
              <a:gd name="connsiteY1" fmla="*/ 0 h 2943225"/>
              <a:gd name="connsiteX2" fmla="*/ 4035853 w 4035853"/>
              <a:gd name="connsiteY2" fmla="*/ 2697096 h 2943225"/>
              <a:gd name="connsiteX3" fmla="*/ 431848 w 4035853"/>
              <a:gd name="connsiteY3" fmla="*/ 2701319 h 2943225"/>
              <a:gd name="connsiteX4" fmla="*/ 307182 w 4035853"/>
              <a:gd name="connsiteY4" fmla="*/ 2943225 h 2943225"/>
              <a:gd name="connsiteX5" fmla="*/ 164279 w 4035853"/>
              <a:gd name="connsiteY5" fmla="*/ 2700356 h 2943225"/>
              <a:gd name="connsiteX6" fmla="*/ 0 w 4035853"/>
              <a:gd name="connsiteY6" fmla="*/ 2697096 h 2943225"/>
              <a:gd name="connsiteX7" fmla="*/ 0 w 4035853"/>
              <a:gd name="connsiteY7" fmla="*/ 0 h 2943225"/>
              <a:gd name="connsiteX0" fmla="*/ 0 w 4035853"/>
              <a:gd name="connsiteY0" fmla="*/ 0 h 2936082"/>
              <a:gd name="connsiteX1" fmla="*/ 4035853 w 4035853"/>
              <a:gd name="connsiteY1" fmla="*/ 0 h 2936082"/>
              <a:gd name="connsiteX2" fmla="*/ 4035853 w 4035853"/>
              <a:gd name="connsiteY2" fmla="*/ 2697096 h 2936082"/>
              <a:gd name="connsiteX3" fmla="*/ 431848 w 4035853"/>
              <a:gd name="connsiteY3" fmla="*/ 2701319 h 2936082"/>
              <a:gd name="connsiteX4" fmla="*/ 302420 w 4035853"/>
              <a:gd name="connsiteY4" fmla="*/ 2936082 h 2936082"/>
              <a:gd name="connsiteX5" fmla="*/ 164279 w 4035853"/>
              <a:gd name="connsiteY5" fmla="*/ 2700356 h 2936082"/>
              <a:gd name="connsiteX6" fmla="*/ 0 w 4035853"/>
              <a:gd name="connsiteY6" fmla="*/ 2697096 h 2936082"/>
              <a:gd name="connsiteX7" fmla="*/ 0 w 4035853"/>
              <a:gd name="connsiteY7" fmla="*/ 0 h 2936082"/>
              <a:gd name="connsiteX0" fmla="*/ 0 w 4035853"/>
              <a:gd name="connsiteY0" fmla="*/ 0 h 2936082"/>
              <a:gd name="connsiteX1" fmla="*/ 4035853 w 4035853"/>
              <a:gd name="connsiteY1" fmla="*/ 0 h 2936082"/>
              <a:gd name="connsiteX2" fmla="*/ 4035853 w 4035853"/>
              <a:gd name="connsiteY2" fmla="*/ 2697096 h 2936082"/>
              <a:gd name="connsiteX3" fmla="*/ 431848 w 4035853"/>
              <a:gd name="connsiteY3" fmla="*/ 2701319 h 2936082"/>
              <a:gd name="connsiteX4" fmla="*/ 302420 w 4035853"/>
              <a:gd name="connsiteY4" fmla="*/ 2936082 h 2936082"/>
              <a:gd name="connsiteX5" fmla="*/ 164279 w 4035853"/>
              <a:gd name="connsiteY5" fmla="*/ 2700356 h 2936082"/>
              <a:gd name="connsiteX6" fmla="*/ 0 w 4035853"/>
              <a:gd name="connsiteY6" fmla="*/ 2697096 h 2936082"/>
              <a:gd name="connsiteX7" fmla="*/ 0 w 4035853"/>
              <a:gd name="connsiteY7" fmla="*/ 0 h 2936082"/>
              <a:gd name="connsiteX0" fmla="*/ 0 w 4035853"/>
              <a:gd name="connsiteY0" fmla="*/ 0 h 2936082"/>
              <a:gd name="connsiteX1" fmla="*/ 4035853 w 4035853"/>
              <a:gd name="connsiteY1" fmla="*/ 0 h 2936082"/>
              <a:gd name="connsiteX2" fmla="*/ 4035853 w 4035853"/>
              <a:gd name="connsiteY2" fmla="*/ 2697096 h 2936082"/>
              <a:gd name="connsiteX3" fmla="*/ 431848 w 4035853"/>
              <a:gd name="connsiteY3" fmla="*/ 2701319 h 2936082"/>
              <a:gd name="connsiteX4" fmla="*/ 302420 w 4035853"/>
              <a:gd name="connsiteY4" fmla="*/ 2936082 h 2936082"/>
              <a:gd name="connsiteX5" fmla="*/ 164279 w 4035853"/>
              <a:gd name="connsiteY5" fmla="*/ 2700356 h 2936082"/>
              <a:gd name="connsiteX6" fmla="*/ 0 w 4035853"/>
              <a:gd name="connsiteY6" fmla="*/ 2697096 h 2936082"/>
              <a:gd name="connsiteX7" fmla="*/ 0 w 4035853"/>
              <a:gd name="connsiteY7" fmla="*/ 0 h 2936082"/>
              <a:gd name="connsiteX0" fmla="*/ 0 w 4035853"/>
              <a:gd name="connsiteY0" fmla="*/ 0 h 2936085"/>
              <a:gd name="connsiteX1" fmla="*/ 4035853 w 4035853"/>
              <a:gd name="connsiteY1" fmla="*/ 0 h 2936085"/>
              <a:gd name="connsiteX2" fmla="*/ 4035853 w 4035853"/>
              <a:gd name="connsiteY2" fmla="*/ 2697096 h 2936085"/>
              <a:gd name="connsiteX3" fmla="*/ 431848 w 4035853"/>
              <a:gd name="connsiteY3" fmla="*/ 2701319 h 2936085"/>
              <a:gd name="connsiteX4" fmla="*/ 302420 w 4035853"/>
              <a:gd name="connsiteY4" fmla="*/ 2936082 h 2936085"/>
              <a:gd name="connsiteX5" fmla="*/ 166660 w 4035853"/>
              <a:gd name="connsiteY5" fmla="*/ 2695594 h 2936085"/>
              <a:gd name="connsiteX6" fmla="*/ 0 w 4035853"/>
              <a:gd name="connsiteY6" fmla="*/ 2697096 h 2936085"/>
              <a:gd name="connsiteX7" fmla="*/ 0 w 4035853"/>
              <a:gd name="connsiteY7" fmla="*/ 0 h 2936085"/>
              <a:gd name="connsiteX0" fmla="*/ 0 w 4035853"/>
              <a:gd name="connsiteY0" fmla="*/ 0 h 2936085"/>
              <a:gd name="connsiteX1" fmla="*/ 4035853 w 4035853"/>
              <a:gd name="connsiteY1" fmla="*/ 0 h 2936085"/>
              <a:gd name="connsiteX2" fmla="*/ 4035853 w 4035853"/>
              <a:gd name="connsiteY2" fmla="*/ 2697096 h 2936085"/>
              <a:gd name="connsiteX3" fmla="*/ 431848 w 4035853"/>
              <a:gd name="connsiteY3" fmla="*/ 2701319 h 2936085"/>
              <a:gd name="connsiteX4" fmla="*/ 302420 w 4035853"/>
              <a:gd name="connsiteY4" fmla="*/ 2936082 h 2936085"/>
              <a:gd name="connsiteX5" fmla="*/ 166660 w 4035853"/>
              <a:gd name="connsiteY5" fmla="*/ 2695594 h 2936085"/>
              <a:gd name="connsiteX6" fmla="*/ 0 w 4035853"/>
              <a:gd name="connsiteY6" fmla="*/ 2697096 h 2936085"/>
              <a:gd name="connsiteX7" fmla="*/ 0 w 4035853"/>
              <a:gd name="connsiteY7" fmla="*/ 0 h 2936085"/>
              <a:gd name="connsiteX0" fmla="*/ 0 w 4035853"/>
              <a:gd name="connsiteY0" fmla="*/ 0 h 2936085"/>
              <a:gd name="connsiteX1" fmla="*/ 4035853 w 4035853"/>
              <a:gd name="connsiteY1" fmla="*/ 0 h 2936085"/>
              <a:gd name="connsiteX2" fmla="*/ 4035853 w 4035853"/>
              <a:gd name="connsiteY2" fmla="*/ 2697096 h 2936085"/>
              <a:gd name="connsiteX3" fmla="*/ 431848 w 4035853"/>
              <a:gd name="connsiteY3" fmla="*/ 2701319 h 2936085"/>
              <a:gd name="connsiteX4" fmla="*/ 302420 w 4035853"/>
              <a:gd name="connsiteY4" fmla="*/ 2936082 h 2936085"/>
              <a:gd name="connsiteX5" fmla="*/ 166660 w 4035853"/>
              <a:gd name="connsiteY5" fmla="*/ 2695594 h 2936085"/>
              <a:gd name="connsiteX6" fmla="*/ 0 w 4035853"/>
              <a:gd name="connsiteY6" fmla="*/ 2697096 h 2936085"/>
              <a:gd name="connsiteX7" fmla="*/ 0 w 4035853"/>
              <a:gd name="connsiteY7" fmla="*/ 0 h 2936085"/>
              <a:gd name="connsiteX0" fmla="*/ 0 w 4035853"/>
              <a:gd name="connsiteY0" fmla="*/ 0 h 2936090"/>
              <a:gd name="connsiteX1" fmla="*/ 4035853 w 4035853"/>
              <a:gd name="connsiteY1" fmla="*/ 0 h 2936090"/>
              <a:gd name="connsiteX2" fmla="*/ 4035853 w 4035853"/>
              <a:gd name="connsiteY2" fmla="*/ 2697096 h 2936090"/>
              <a:gd name="connsiteX3" fmla="*/ 431848 w 4035853"/>
              <a:gd name="connsiteY3" fmla="*/ 2701319 h 2936090"/>
              <a:gd name="connsiteX4" fmla="*/ 302420 w 4035853"/>
              <a:gd name="connsiteY4" fmla="*/ 2936082 h 2936090"/>
              <a:gd name="connsiteX5" fmla="*/ 166660 w 4035853"/>
              <a:gd name="connsiteY5" fmla="*/ 2695594 h 2936090"/>
              <a:gd name="connsiteX6" fmla="*/ 0 w 4035853"/>
              <a:gd name="connsiteY6" fmla="*/ 2697096 h 2936090"/>
              <a:gd name="connsiteX7" fmla="*/ 0 w 4035853"/>
              <a:gd name="connsiteY7" fmla="*/ 0 h 2936090"/>
              <a:gd name="connsiteX0" fmla="*/ 0 w 4035853"/>
              <a:gd name="connsiteY0" fmla="*/ 0 h 2936082"/>
              <a:gd name="connsiteX1" fmla="*/ 4035853 w 4035853"/>
              <a:gd name="connsiteY1" fmla="*/ 0 h 2936082"/>
              <a:gd name="connsiteX2" fmla="*/ 4035853 w 4035853"/>
              <a:gd name="connsiteY2" fmla="*/ 2697096 h 2936082"/>
              <a:gd name="connsiteX3" fmla="*/ 431848 w 4035853"/>
              <a:gd name="connsiteY3" fmla="*/ 2696556 h 2936082"/>
              <a:gd name="connsiteX4" fmla="*/ 302420 w 4035853"/>
              <a:gd name="connsiteY4" fmla="*/ 2936082 h 2936082"/>
              <a:gd name="connsiteX5" fmla="*/ 166660 w 4035853"/>
              <a:gd name="connsiteY5" fmla="*/ 2695594 h 2936082"/>
              <a:gd name="connsiteX6" fmla="*/ 0 w 4035853"/>
              <a:gd name="connsiteY6" fmla="*/ 2697096 h 2936082"/>
              <a:gd name="connsiteX7" fmla="*/ 0 w 4035853"/>
              <a:gd name="connsiteY7" fmla="*/ 0 h 2936082"/>
              <a:gd name="connsiteX0" fmla="*/ 0 w 4035853"/>
              <a:gd name="connsiteY0" fmla="*/ 0 h 2967038"/>
              <a:gd name="connsiteX1" fmla="*/ 4035853 w 4035853"/>
              <a:gd name="connsiteY1" fmla="*/ 0 h 2967038"/>
              <a:gd name="connsiteX2" fmla="*/ 4035853 w 4035853"/>
              <a:gd name="connsiteY2" fmla="*/ 2697096 h 2967038"/>
              <a:gd name="connsiteX3" fmla="*/ 431848 w 4035853"/>
              <a:gd name="connsiteY3" fmla="*/ 2696556 h 2967038"/>
              <a:gd name="connsiteX4" fmla="*/ 300039 w 4035853"/>
              <a:gd name="connsiteY4" fmla="*/ 2967038 h 2967038"/>
              <a:gd name="connsiteX5" fmla="*/ 166660 w 4035853"/>
              <a:gd name="connsiteY5" fmla="*/ 2695594 h 2967038"/>
              <a:gd name="connsiteX6" fmla="*/ 0 w 4035853"/>
              <a:gd name="connsiteY6" fmla="*/ 2697096 h 2967038"/>
              <a:gd name="connsiteX7" fmla="*/ 0 w 4035853"/>
              <a:gd name="connsiteY7" fmla="*/ 0 h 2967038"/>
              <a:gd name="connsiteX0" fmla="*/ 0 w 4035853"/>
              <a:gd name="connsiteY0" fmla="*/ 0 h 2933700"/>
              <a:gd name="connsiteX1" fmla="*/ 4035853 w 4035853"/>
              <a:gd name="connsiteY1" fmla="*/ 0 h 2933700"/>
              <a:gd name="connsiteX2" fmla="*/ 4035853 w 4035853"/>
              <a:gd name="connsiteY2" fmla="*/ 2697096 h 2933700"/>
              <a:gd name="connsiteX3" fmla="*/ 431848 w 4035853"/>
              <a:gd name="connsiteY3" fmla="*/ 2696556 h 2933700"/>
              <a:gd name="connsiteX4" fmla="*/ 302420 w 4035853"/>
              <a:gd name="connsiteY4" fmla="*/ 2933700 h 2933700"/>
              <a:gd name="connsiteX5" fmla="*/ 166660 w 4035853"/>
              <a:gd name="connsiteY5" fmla="*/ 2695594 h 2933700"/>
              <a:gd name="connsiteX6" fmla="*/ 0 w 4035853"/>
              <a:gd name="connsiteY6" fmla="*/ 2697096 h 2933700"/>
              <a:gd name="connsiteX7" fmla="*/ 0 w 4035853"/>
              <a:gd name="connsiteY7" fmla="*/ 0 h 2933700"/>
              <a:gd name="connsiteX0" fmla="*/ 0 w 4035853"/>
              <a:gd name="connsiteY0" fmla="*/ 0 h 2933700"/>
              <a:gd name="connsiteX1" fmla="*/ 4035853 w 4035853"/>
              <a:gd name="connsiteY1" fmla="*/ 0 h 2933700"/>
              <a:gd name="connsiteX2" fmla="*/ 4035853 w 4035853"/>
              <a:gd name="connsiteY2" fmla="*/ 2697096 h 2933700"/>
              <a:gd name="connsiteX3" fmla="*/ 431848 w 4035853"/>
              <a:gd name="connsiteY3" fmla="*/ 2696556 h 2933700"/>
              <a:gd name="connsiteX4" fmla="*/ 302420 w 4035853"/>
              <a:gd name="connsiteY4" fmla="*/ 2933700 h 2933700"/>
              <a:gd name="connsiteX5" fmla="*/ 166660 w 4035853"/>
              <a:gd name="connsiteY5" fmla="*/ 2695594 h 2933700"/>
              <a:gd name="connsiteX6" fmla="*/ 0 w 4035853"/>
              <a:gd name="connsiteY6" fmla="*/ 2697096 h 2933700"/>
              <a:gd name="connsiteX7" fmla="*/ 0 w 4035853"/>
              <a:gd name="connsiteY7" fmla="*/ 0 h 2933700"/>
              <a:gd name="connsiteX0" fmla="*/ 0 w 4035853"/>
              <a:gd name="connsiteY0" fmla="*/ 0 h 2933700"/>
              <a:gd name="connsiteX1" fmla="*/ 4035853 w 4035853"/>
              <a:gd name="connsiteY1" fmla="*/ 0 h 2933700"/>
              <a:gd name="connsiteX2" fmla="*/ 4035853 w 4035853"/>
              <a:gd name="connsiteY2" fmla="*/ 2697096 h 2933700"/>
              <a:gd name="connsiteX3" fmla="*/ 431848 w 4035853"/>
              <a:gd name="connsiteY3" fmla="*/ 2696556 h 2933700"/>
              <a:gd name="connsiteX4" fmla="*/ 302420 w 4035853"/>
              <a:gd name="connsiteY4" fmla="*/ 2933700 h 2933700"/>
              <a:gd name="connsiteX5" fmla="*/ 154811 w 4035853"/>
              <a:gd name="connsiteY5" fmla="*/ 2695594 h 2933700"/>
              <a:gd name="connsiteX6" fmla="*/ 0 w 4035853"/>
              <a:gd name="connsiteY6" fmla="*/ 2697096 h 2933700"/>
              <a:gd name="connsiteX7" fmla="*/ 0 w 4035853"/>
              <a:gd name="connsiteY7" fmla="*/ 0 h 2933700"/>
              <a:gd name="connsiteX0" fmla="*/ 0 w 4035853"/>
              <a:gd name="connsiteY0" fmla="*/ 0 h 2947646"/>
              <a:gd name="connsiteX1" fmla="*/ 4035853 w 4035853"/>
              <a:gd name="connsiteY1" fmla="*/ 0 h 2947646"/>
              <a:gd name="connsiteX2" fmla="*/ 4035853 w 4035853"/>
              <a:gd name="connsiteY2" fmla="*/ 2697096 h 2947646"/>
              <a:gd name="connsiteX3" fmla="*/ 431848 w 4035853"/>
              <a:gd name="connsiteY3" fmla="*/ 2696556 h 2947646"/>
              <a:gd name="connsiteX4" fmla="*/ 341259 w 4035853"/>
              <a:gd name="connsiteY4" fmla="*/ 2895599 h 2947646"/>
              <a:gd name="connsiteX5" fmla="*/ 302420 w 4035853"/>
              <a:gd name="connsiteY5" fmla="*/ 2933700 h 2947646"/>
              <a:gd name="connsiteX6" fmla="*/ 154811 w 4035853"/>
              <a:gd name="connsiteY6" fmla="*/ 2695594 h 2947646"/>
              <a:gd name="connsiteX7" fmla="*/ 0 w 4035853"/>
              <a:gd name="connsiteY7" fmla="*/ 2697096 h 2947646"/>
              <a:gd name="connsiteX8" fmla="*/ 0 w 4035853"/>
              <a:gd name="connsiteY8" fmla="*/ 0 h 2947646"/>
              <a:gd name="connsiteX0" fmla="*/ 0 w 4035853"/>
              <a:gd name="connsiteY0" fmla="*/ 0 h 2947646"/>
              <a:gd name="connsiteX1" fmla="*/ 4035853 w 4035853"/>
              <a:gd name="connsiteY1" fmla="*/ 0 h 2947646"/>
              <a:gd name="connsiteX2" fmla="*/ 4035853 w 4035853"/>
              <a:gd name="connsiteY2" fmla="*/ 2697096 h 2947646"/>
              <a:gd name="connsiteX3" fmla="*/ 431848 w 4035853"/>
              <a:gd name="connsiteY3" fmla="*/ 2696556 h 2947646"/>
              <a:gd name="connsiteX4" fmla="*/ 341259 w 4035853"/>
              <a:gd name="connsiteY4" fmla="*/ 2895599 h 2947646"/>
              <a:gd name="connsiteX5" fmla="*/ 302420 w 4035853"/>
              <a:gd name="connsiteY5" fmla="*/ 2933700 h 2947646"/>
              <a:gd name="connsiteX6" fmla="*/ 154811 w 4035853"/>
              <a:gd name="connsiteY6" fmla="*/ 2695594 h 2947646"/>
              <a:gd name="connsiteX7" fmla="*/ 0 w 4035853"/>
              <a:gd name="connsiteY7" fmla="*/ 2697096 h 2947646"/>
              <a:gd name="connsiteX8" fmla="*/ 0 w 4035853"/>
              <a:gd name="connsiteY8" fmla="*/ 0 h 2947646"/>
              <a:gd name="connsiteX0" fmla="*/ 0 w 4035853"/>
              <a:gd name="connsiteY0" fmla="*/ 0 h 2933799"/>
              <a:gd name="connsiteX1" fmla="*/ 4035853 w 4035853"/>
              <a:gd name="connsiteY1" fmla="*/ 0 h 2933799"/>
              <a:gd name="connsiteX2" fmla="*/ 4035853 w 4035853"/>
              <a:gd name="connsiteY2" fmla="*/ 2697096 h 2933799"/>
              <a:gd name="connsiteX3" fmla="*/ 431848 w 4035853"/>
              <a:gd name="connsiteY3" fmla="*/ 2696556 h 2933799"/>
              <a:gd name="connsiteX4" fmla="*/ 341259 w 4035853"/>
              <a:gd name="connsiteY4" fmla="*/ 2895599 h 2933799"/>
              <a:gd name="connsiteX5" fmla="*/ 302420 w 4035853"/>
              <a:gd name="connsiteY5" fmla="*/ 2933700 h 2933799"/>
              <a:gd name="connsiteX6" fmla="*/ 272534 w 4035853"/>
              <a:gd name="connsiteY6" fmla="*/ 2893218 h 2933799"/>
              <a:gd name="connsiteX7" fmla="*/ 154811 w 4035853"/>
              <a:gd name="connsiteY7" fmla="*/ 2695594 h 2933799"/>
              <a:gd name="connsiteX8" fmla="*/ 0 w 4035853"/>
              <a:gd name="connsiteY8" fmla="*/ 2697096 h 2933799"/>
              <a:gd name="connsiteX9" fmla="*/ 0 w 4035853"/>
              <a:gd name="connsiteY9" fmla="*/ 0 h 2933799"/>
              <a:gd name="connsiteX0" fmla="*/ 0 w 4035853"/>
              <a:gd name="connsiteY0" fmla="*/ 0 h 2933799"/>
              <a:gd name="connsiteX1" fmla="*/ 4035853 w 4035853"/>
              <a:gd name="connsiteY1" fmla="*/ 0 h 2933799"/>
              <a:gd name="connsiteX2" fmla="*/ 4035853 w 4035853"/>
              <a:gd name="connsiteY2" fmla="*/ 2697096 h 2933799"/>
              <a:gd name="connsiteX3" fmla="*/ 431848 w 4035853"/>
              <a:gd name="connsiteY3" fmla="*/ 2696556 h 2933799"/>
              <a:gd name="connsiteX4" fmla="*/ 341259 w 4035853"/>
              <a:gd name="connsiteY4" fmla="*/ 2895599 h 2933799"/>
              <a:gd name="connsiteX5" fmla="*/ 302420 w 4035853"/>
              <a:gd name="connsiteY5" fmla="*/ 2933700 h 2933799"/>
              <a:gd name="connsiteX6" fmla="*/ 260684 w 4035853"/>
              <a:gd name="connsiteY6" fmla="*/ 2893218 h 2933799"/>
              <a:gd name="connsiteX7" fmla="*/ 154811 w 4035853"/>
              <a:gd name="connsiteY7" fmla="*/ 2695594 h 2933799"/>
              <a:gd name="connsiteX8" fmla="*/ 0 w 4035853"/>
              <a:gd name="connsiteY8" fmla="*/ 2697096 h 2933799"/>
              <a:gd name="connsiteX9" fmla="*/ 0 w 4035853"/>
              <a:gd name="connsiteY9" fmla="*/ 0 h 2933799"/>
              <a:gd name="connsiteX0" fmla="*/ 0 w 4035853"/>
              <a:gd name="connsiteY0" fmla="*/ 0 h 2933799"/>
              <a:gd name="connsiteX1" fmla="*/ 4035853 w 4035853"/>
              <a:gd name="connsiteY1" fmla="*/ 0 h 2933799"/>
              <a:gd name="connsiteX2" fmla="*/ 4035853 w 4035853"/>
              <a:gd name="connsiteY2" fmla="*/ 2697096 h 2933799"/>
              <a:gd name="connsiteX3" fmla="*/ 431848 w 4035853"/>
              <a:gd name="connsiteY3" fmla="*/ 2696556 h 2933799"/>
              <a:gd name="connsiteX4" fmla="*/ 341259 w 4035853"/>
              <a:gd name="connsiteY4" fmla="*/ 2895599 h 2933799"/>
              <a:gd name="connsiteX5" fmla="*/ 302420 w 4035853"/>
              <a:gd name="connsiteY5" fmla="*/ 2933700 h 2933799"/>
              <a:gd name="connsiteX6" fmla="*/ 260684 w 4035853"/>
              <a:gd name="connsiteY6" fmla="*/ 2893218 h 2933799"/>
              <a:gd name="connsiteX7" fmla="*/ 154811 w 4035853"/>
              <a:gd name="connsiteY7" fmla="*/ 2695594 h 2933799"/>
              <a:gd name="connsiteX8" fmla="*/ 0 w 4035853"/>
              <a:gd name="connsiteY8" fmla="*/ 2697096 h 2933799"/>
              <a:gd name="connsiteX9" fmla="*/ 0 w 4035853"/>
              <a:gd name="connsiteY9" fmla="*/ 0 h 2933799"/>
              <a:gd name="connsiteX0" fmla="*/ 0 w 4035853"/>
              <a:gd name="connsiteY0" fmla="*/ 0 h 2940861"/>
              <a:gd name="connsiteX1" fmla="*/ 4035853 w 4035853"/>
              <a:gd name="connsiteY1" fmla="*/ 0 h 2940861"/>
              <a:gd name="connsiteX2" fmla="*/ 4035853 w 4035853"/>
              <a:gd name="connsiteY2" fmla="*/ 2697096 h 2940861"/>
              <a:gd name="connsiteX3" fmla="*/ 431848 w 4035853"/>
              <a:gd name="connsiteY3" fmla="*/ 2696556 h 2940861"/>
              <a:gd name="connsiteX4" fmla="*/ 341259 w 4035853"/>
              <a:gd name="connsiteY4" fmla="*/ 2895599 h 2940861"/>
              <a:gd name="connsiteX5" fmla="*/ 295311 w 4035853"/>
              <a:gd name="connsiteY5" fmla="*/ 2940844 h 2940861"/>
              <a:gd name="connsiteX6" fmla="*/ 260684 w 4035853"/>
              <a:gd name="connsiteY6" fmla="*/ 2893218 h 2940861"/>
              <a:gd name="connsiteX7" fmla="*/ 154811 w 4035853"/>
              <a:gd name="connsiteY7" fmla="*/ 2695594 h 2940861"/>
              <a:gd name="connsiteX8" fmla="*/ 0 w 4035853"/>
              <a:gd name="connsiteY8" fmla="*/ 2697096 h 2940861"/>
              <a:gd name="connsiteX9" fmla="*/ 0 w 4035853"/>
              <a:gd name="connsiteY9" fmla="*/ 0 h 2940861"/>
              <a:gd name="connsiteX0" fmla="*/ 0 w 4035853"/>
              <a:gd name="connsiteY0" fmla="*/ 0 h 2940861"/>
              <a:gd name="connsiteX1" fmla="*/ 4035853 w 4035853"/>
              <a:gd name="connsiteY1" fmla="*/ 0 h 2940861"/>
              <a:gd name="connsiteX2" fmla="*/ 4035853 w 4035853"/>
              <a:gd name="connsiteY2" fmla="*/ 2697096 h 2940861"/>
              <a:gd name="connsiteX3" fmla="*/ 431848 w 4035853"/>
              <a:gd name="connsiteY3" fmla="*/ 2696556 h 2940861"/>
              <a:gd name="connsiteX4" fmla="*/ 334149 w 4035853"/>
              <a:gd name="connsiteY4" fmla="*/ 2895599 h 2940861"/>
              <a:gd name="connsiteX5" fmla="*/ 295311 w 4035853"/>
              <a:gd name="connsiteY5" fmla="*/ 2940844 h 2940861"/>
              <a:gd name="connsiteX6" fmla="*/ 260684 w 4035853"/>
              <a:gd name="connsiteY6" fmla="*/ 2893218 h 2940861"/>
              <a:gd name="connsiteX7" fmla="*/ 154811 w 4035853"/>
              <a:gd name="connsiteY7" fmla="*/ 2695594 h 2940861"/>
              <a:gd name="connsiteX8" fmla="*/ 0 w 4035853"/>
              <a:gd name="connsiteY8" fmla="*/ 2697096 h 2940861"/>
              <a:gd name="connsiteX9" fmla="*/ 0 w 4035853"/>
              <a:gd name="connsiteY9" fmla="*/ 0 h 2940861"/>
              <a:gd name="connsiteX0" fmla="*/ 0 w 4035853"/>
              <a:gd name="connsiteY0" fmla="*/ 0 h 2940861"/>
              <a:gd name="connsiteX1" fmla="*/ 4035853 w 4035853"/>
              <a:gd name="connsiteY1" fmla="*/ 0 h 2940861"/>
              <a:gd name="connsiteX2" fmla="*/ 4035853 w 4035853"/>
              <a:gd name="connsiteY2" fmla="*/ 2697096 h 2940861"/>
              <a:gd name="connsiteX3" fmla="*/ 431848 w 4035853"/>
              <a:gd name="connsiteY3" fmla="*/ 2696556 h 2940861"/>
              <a:gd name="connsiteX4" fmla="*/ 334149 w 4035853"/>
              <a:gd name="connsiteY4" fmla="*/ 2895599 h 2940861"/>
              <a:gd name="connsiteX5" fmla="*/ 295311 w 4035853"/>
              <a:gd name="connsiteY5" fmla="*/ 2940844 h 2940861"/>
              <a:gd name="connsiteX6" fmla="*/ 260684 w 4035853"/>
              <a:gd name="connsiteY6" fmla="*/ 2893218 h 2940861"/>
              <a:gd name="connsiteX7" fmla="*/ 154811 w 4035853"/>
              <a:gd name="connsiteY7" fmla="*/ 2695594 h 2940861"/>
              <a:gd name="connsiteX8" fmla="*/ 0 w 4035853"/>
              <a:gd name="connsiteY8" fmla="*/ 2697096 h 2940861"/>
              <a:gd name="connsiteX9" fmla="*/ 0 w 4035853"/>
              <a:gd name="connsiteY9" fmla="*/ 0 h 2940861"/>
              <a:gd name="connsiteX0" fmla="*/ 0 w 4035853"/>
              <a:gd name="connsiteY0" fmla="*/ 0 h 2941325"/>
              <a:gd name="connsiteX1" fmla="*/ 4035853 w 4035853"/>
              <a:gd name="connsiteY1" fmla="*/ 0 h 2941325"/>
              <a:gd name="connsiteX2" fmla="*/ 4035853 w 4035853"/>
              <a:gd name="connsiteY2" fmla="*/ 2697096 h 2941325"/>
              <a:gd name="connsiteX3" fmla="*/ 431848 w 4035853"/>
              <a:gd name="connsiteY3" fmla="*/ 2696556 h 2941325"/>
              <a:gd name="connsiteX4" fmla="*/ 334149 w 4035853"/>
              <a:gd name="connsiteY4" fmla="*/ 2895599 h 2941325"/>
              <a:gd name="connsiteX5" fmla="*/ 295311 w 4035853"/>
              <a:gd name="connsiteY5" fmla="*/ 2940844 h 2941325"/>
              <a:gd name="connsiteX6" fmla="*/ 260684 w 4035853"/>
              <a:gd name="connsiteY6" fmla="*/ 2893218 h 2941325"/>
              <a:gd name="connsiteX7" fmla="*/ 154811 w 4035853"/>
              <a:gd name="connsiteY7" fmla="*/ 2695594 h 2941325"/>
              <a:gd name="connsiteX8" fmla="*/ 0 w 4035853"/>
              <a:gd name="connsiteY8" fmla="*/ 2697096 h 2941325"/>
              <a:gd name="connsiteX9" fmla="*/ 0 w 4035853"/>
              <a:gd name="connsiteY9" fmla="*/ 0 h 2941325"/>
              <a:gd name="connsiteX0" fmla="*/ 0 w 4035853"/>
              <a:gd name="connsiteY0" fmla="*/ 0 h 2940861"/>
              <a:gd name="connsiteX1" fmla="*/ 4035853 w 4035853"/>
              <a:gd name="connsiteY1" fmla="*/ 0 h 2940861"/>
              <a:gd name="connsiteX2" fmla="*/ 4035853 w 4035853"/>
              <a:gd name="connsiteY2" fmla="*/ 2697096 h 2940861"/>
              <a:gd name="connsiteX3" fmla="*/ 431848 w 4035853"/>
              <a:gd name="connsiteY3" fmla="*/ 2696556 h 2940861"/>
              <a:gd name="connsiteX4" fmla="*/ 334149 w 4035853"/>
              <a:gd name="connsiteY4" fmla="*/ 2895599 h 2940861"/>
              <a:gd name="connsiteX5" fmla="*/ 295311 w 4035853"/>
              <a:gd name="connsiteY5" fmla="*/ 2940844 h 2940861"/>
              <a:gd name="connsiteX6" fmla="*/ 260684 w 4035853"/>
              <a:gd name="connsiteY6" fmla="*/ 2893218 h 2940861"/>
              <a:gd name="connsiteX7" fmla="*/ 154811 w 4035853"/>
              <a:gd name="connsiteY7" fmla="*/ 2695594 h 2940861"/>
              <a:gd name="connsiteX8" fmla="*/ 0 w 4035853"/>
              <a:gd name="connsiteY8" fmla="*/ 2697096 h 2940861"/>
              <a:gd name="connsiteX9" fmla="*/ 0 w 4035853"/>
              <a:gd name="connsiteY9" fmla="*/ 0 h 2940861"/>
              <a:gd name="connsiteX0" fmla="*/ 0 w 4035853"/>
              <a:gd name="connsiteY0" fmla="*/ 0 h 2940861"/>
              <a:gd name="connsiteX1" fmla="*/ 4035853 w 4035853"/>
              <a:gd name="connsiteY1" fmla="*/ 0 h 2940861"/>
              <a:gd name="connsiteX2" fmla="*/ 4035853 w 4035853"/>
              <a:gd name="connsiteY2" fmla="*/ 2697096 h 2940861"/>
              <a:gd name="connsiteX3" fmla="*/ 431848 w 4035853"/>
              <a:gd name="connsiteY3" fmla="*/ 2696556 h 2940861"/>
              <a:gd name="connsiteX4" fmla="*/ 334149 w 4035853"/>
              <a:gd name="connsiteY4" fmla="*/ 2895599 h 2940861"/>
              <a:gd name="connsiteX5" fmla="*/ 295311 w 4035853"/>
              <a:gd name="connsiteY5" fmla="*/ 2940844 h 2940861"/>
              <a:gd name="connsiteX6" fmla="*/ 260684 w 4035853"/>
              <a:gd name="connsiteY6" fmla="*/ 2893218 h 2940861"/>
              <a:gd name="connsiteX7" fmla="*/ 154811 w 4035853"/>
              <a:gd name="connsiteY7" fmla="*/ 2695594 h 2940861"/>
              <a:gd name="connsiteX8" fmla="*/ 0 w 4035853"/>
              <a:gd name="connsiteY8" fmla="*/ 2697096 h 2940861"/>
              <a:gd name="connsiteX9" fmla="*/ 0 w 4035853"/>
              <a:gd name="connsiteY9" fmla="*/ 0 h 2940861"/>
              <a:gd name="connsiteX0" fmla="*/ 0 w 4035853"/>
              <a:gd name="connsiteY0" fmla="*/ 0 h 2938488"/>
              <a:gd name="connsiteX1" fmla="*/ 4035853 w 4035853"/>
              <a:gd name="connsiteY1" fmla="*/ 0 h 2938488"/>
              <a:gd name="connsiteX2" fmla="*/ 4035853 w 4035853"/>
              <a:gd name="connsiteY2" fmla="*/ 2697096 h 2938488"/>
              <a:gd name="connsiteX3" fmla="*/ 431848 w 4035853"/>
              <a:gd name="connsiteY3" fmla="*/ 2696556 h 2938488"/>
              <a:gd name="connsiteX4" fmla="*/ 334149 w 4035853"/>
              <a:gd name="connsiteY4" fmla="*/ 2895599 h 2938488"/>
              <a:gd name="connsiteX5" fmla="*/ 295311 w 4035853"/>
              <a:gd name="connsiteY5" fmla="*/ 2938463 h 2938488"/>
              <a:gd name="connsiteX6" fmla="*/ 260684 w 4035853"/>
              <a:gd name="connsiteY6" fmla="*/ 2893218 h 2938488"/>
              <a:gd name="connsiteX7" fmla="*/ 154811 w 4035853"/>
              <a:gd name="connsiteY7" fmla="*/ 2695594 h 2938488"/>
              <a:gd name="connsiteX8" fmla="*/ 0 w 4035853"/>
              <a:gd name="connsiteY8" fmla="*/ 2697096 h 2938488"/>
              <a:gd name="connsiteX9" fmla="*/ 0 w 4035853"/>
              <a:gd name="connsiteY9" fmla="*/ 0 h 2938488"/>
              <a:gd name="connsiteX0" fmla="*/ 0 w 4035853"/>
              <a:gd name="connsiteY0" fmla="*/ 0 h 2938488"/>
              <a:gd name="connsiteX1" fmla="*/ 4035853 w 4035853"/>
              <a:gd name="connsiteY1" fmla="*/ 0 h 2938488"/>
              <a:gd name="connsiteX2" fmla="*/ 4035853 w 4035853"/>
              <a:gd name="connsiteY2" fmla="*/ 2697096 h 2938488"/>
              <a:gd name="connsiteX3" fmla="*/ 431848 w 4035853"/>
              <a:gd name="connsiteY3" fmla="*/ 2696556 h 2938488"/>
              <a:gd name="connsiteX4" fmla="*/ 334149 w 4035853"/>
              <a:gd name="connsiteY4" fmla="*/ 2895599 h 2938488"/>
              <a:gd name="connsiteX5" fmla="*/ 295311 w 4035853"/>
              <a:gd name="connsiteY5" fmla="*/ 2938463 h 2938488"/>
              <a:gd name="connsiteX6" fmla="*/ 260684 w 4035853"/>
              <a:gd name="connsiteY6" fmla="*/ 2893218 h 2938488"/>
              <a:gd name="connsiteX7" fmla="*/ 159550 w 4035853"/>
              <a:gd name="connsiteY7" fmla="*/ 2695594 h 2938488"/>
              <a:gd name="connsiteX8" fmla="*/ 0 w 4035853"/>
              <a:gd name="connsiteY8" fmla="*/ 2697096 h 2938488"/>
              <a:gd name="connsiteX9" fmla="*/ 0 w 4035853"/>
              <a:gd name="connsiteY9" fmla="*/ 0 h 2938488"/>
              <a:gd name="connsiteX0" fmla="*/ 0 w 4035853"/>
              <a:gd name="connsiteY0" fmla="*/ 0 h 2938488"/>
              <a:gd name="connsiteX1" fmla="*/ 4035853 w 4035853"/>
              <a:gd name="connsiteY1" fmla="*/ 0 h 2938488"/>
              <a:gd name="connsiteX2" fmla="*/ 4035853 w 4035853"/>
              <a:gd name="connsiteY2" fmla="*/ 2697096 h 2938488"/>
              <a:gd name="connsiteX3" fmla="*/ 431848 w 4035853"/>
              <a:gd name="connsiteY3" fmla="*/ 2696556 h 2938488"/>
              <a:gd name="connsiteX4" fmla="*/ 334149 w 4035853"/>
              <a:gd name="connsiteY4" fmla="*/ 2895599 h 2938488"/>
              <a:gd name="connsiteX5" fmla="*/ 295311 w 4035853"/>
              <a:gd name="connsiteY5" fmla="*/ 2938463 h 2938488"/>
              <a:gd name="connsiteX6" fmla="*/ 260684 w 4035853"/>
              <a:gd name="connsiteY6" fmla="*/ 2893218 h 2938488"/>
              <a:gd name="connsiteX7" fmla="*/ 159550 w 4035853"/>
              <a:gd name="connsiteY7" fmla="*/ 2695594 h 2938488"/>
              <a:gd name="connsiteX8" fmla="*/ 0 w 4035853"/>
              <a:gd name="connsiteY8" fmla="*/ 2697096 h 2938488"/>
              <a:gd name="connsiteX9" fmla="*/ 0 w 4035853"/>
              <a:gd name="connsiteY9" fmla="*/ 0 h 2938488"/>
              <a:gd name="connsiteX0" fmla="*/ 0 w 4035853"/>
              <a:gd name="connsiteY0" fmla="*/ 0 h 2938488"/>
              <a:gd name="connsiteX1" fmla="*/ 4035853 w 4035853"/>
              <a:gd name="connsiteY1" fmla="*/ 0 h 2938488"/>
              <a:gd name="connsiteX2" fmla="*/ 4035853 w 4035853"/>
              <a:gd name="connsiteY2" fmla="*/ 2697096 h 2938488"/>
              <a:gd name="connsiteX3" fmla="*/ 431848 w 4035853"/>
              <a:gd name="connsiteY3" fmla="*/ 2696556 h 2938488"/>
              <a:gd name="connsiteX4" fmla="*/ 334149 w 4035853"/>
              <a:gd name="connsiteY4" fmla="*/ 2895599 h 2938488"/>
              <a:gd name="connsiteX5" fmla="*/ 300051 w 4035853"/>
              <a:gd name="connsiteY5" fmla="*/ 2938463 h 2938488"/>
              <a:gd name="connsiteX6" fmla="*/ 260684 w 4035853"/>
              <a:gd name="connsiteY6" fmla="*/ 2893218 h 2938488"/>
              <a:gd name="connsiteX7" fmla="*/ 159550 w 4035853"/>
              <a:gd name="connsiteY7" fmla="*/ 2695594 h 2938488"/>
              <a:gd name="connsiteX8" fmla="*/ 0 w 4035853"/>
              <a:gd name="connsiteY8" fmla="*/ 2697096 h 2938488"/>
              <a:gd name="connsiteX9" fmla="*/ 0 w 4035853"/>
              <a:gd name="connsiteY9" fmla="*/ 0 h 2938488"/>
              <a:gd name="connsiteX0" fmla="*/ 0 w 4035853"/>
              <a:gd name="connsiteY0" fmla="*/ 0 h 2938470"/>
              <a:gd name="connsiteX1" fmla="*/ 4035853 w 4035853"/>
              <a:gd name="connsiteY1" fmla="*/ 0 h 2938470"/>
              <a:gd name="connsiteX2" fmla="*/ 4035853 w 4035853"/>
              <a:gd name="connsiteY2" fmla="*/ 2697096 h 2938470"/>
              <a:gd name="connsiteX3" fmla="*/ 431848 w 4035853"/>
              <a:gd name="connsiteY3" fmla="*/ 2696556 h 2938470"/>
              <a:gd name="connsiteX4" fmla="*/ 334149 w 4035853"/>
              <a:gd name="connsiteY4" fmla="*/ 2895599 h 2938470"/>
              <a:gd name="connsiteX5" fmla="*/ 300051 w 4035853"/>
              <a:gd name="connsiteY5" fmla="*/ 2938463 h 2938470"/>
              <a:gd name="connsiteX6" fmla="*/ 260684 w 4035853"/>
              <a:gd name="connsiteY6" fmla="*/ 2893218 h 2938470"/>
              <a:gd name="connsiteX7" fmla="*/ 159550 w 4035853"/>
              <a:gd name="connsiteY7" fmla="*/ 2695594 h 2938470"/>
              <a:gd name="connsiteX8" fmla="*/ 0 w 4035853"/>
              <a:gd name="connsiteY8" fmla="*/ 2697096 h 2938470"/>
              <a:gd name="connsiteX9" fmla="*/ 0 w 4035853"/>
              <a:gd name="connsiteY9" fmla="*/ 0 h 2938470"/>
              <a:gd name="connsiteX0" fmla="*/ 0 w 4035853"/>
              <a:gd name="connsiteY0" fmla="*/ 0 h 2938470"/>
              <a:gd name="connsiteX1" fmla="*/ 4035853 w 4035853"/>
              <a:gd name="connsiteY1" fmla="*/ 0 h 2938470"/>
              <a:gd name="connsiteX2" fmla="*/ 4035853 w 4035853"/>
              <a:gd name="connsiteY2" fmla="*/ 2697096 h 2938470"/>
              <a:gd name="connsiteX3" fmla="*/ 431848 w 4035853"/>
              <a:gd name="connsiteY3" fmla="*/ 2696556 h 2938470"/>
              <a:gd name="connsiteX4" fmla="*/ 334149 w 4035853"/>
              <a:gd name="connsiteY4" fmla="*/ 2895599 h 2938470"/>
              <a:gd name="connsiteX5" fmla="*/ 300051 w 4035853"/>
              <a:gd name="connsiteY5" fmla="*/ 2938463 h 2938470"/>
              <a:gd name="connsiteX6" fmla="*/ 260684 w 4035853"/>
              <a:gd name="connsiteY6" fmla="*/ 2893218 h 2938470"/>
              <a:gd name="connsiteX7" fmla="*/ 159550 w 4035853"/>
              <a:gd name="connsiteY7" fmla="*/ 2695594 h 2938470"/>
              <a:gd name="connsiteX8" fmla="*/ 0 w 4035853"/>
              <a:gd name="connsiteY8" fmla="*/ 2697096 h 2938470"/>
              <a:gd name="connsiteX9" fmla="*/ 0 w 4035853"/>
              <a:gd name="connsiteY9" fmla="*/ 0 h 2938470"/>
              <a:gd name="connsiteX0" fmla="*/ 0 w 4035853"/>
              <a:gd name="connsiteY0" fmla="*/ 0 h 2938470"/>
              <a:gd name="connsiteX1" fmla="*/ 4035853 w 4035853"/>
              <a:gd name="connsiteY1" fmla="*/ 0 h 2938470"/>
              <a:gd name="connsiteX2" fmla="*/ 4035853 w 4035853"/>
              <a:gd name="connsiteY2" fmla="*/ 2697096 h 2938470"/>
              <a:gd name="connsiteX3" fmla="*/ 431848 w 4035853"/>
              <a:gd name="connsiteY3" fmla="*/ 2696556 h 2938470"/>
              <a:gd name="connsiteX4" fmla="*/ 334149 w 4035853"/>
              <a:gd name="connsiteY4" fmla="*/ 2895599 h 2938470"/>
              <a:gd name="connsiteX5" fmla="*/ 300051 w 4035853"/>
              <a:gd name="connsiteY5" fmla="*/ 2938463 h 2938470"/>
              <a:gd name="connsiteX6" fmla="*/ 260684 w 4035853"/>
              <a:gd name="connsiteY6" fmla="*/ 2893218 h 2938470"/>
              <a:gd name="connsiteX7" fmla="*/ 159550 w 4035853"/>
              <a:gd name="connsiteY7" fmla="*/ 2695594 h 2938470"/>
              <a:gd name="connsiteX8" fmla="*/ 0 w 4035853"/>
              <a:gd name="connsiteY8" fmla="*/ 2697096 h 2938470"/>
              <a:gd name="connsiteX9" fmla="*/ 0 w 4035853"/>
              <a:gd name="connsiteY9" fmla="*/ 0 h 2938470"/>
              <a:gd name="connsiteX0" fmla="*/ 0 w 4035853"/>
              <a:gd name="connsiteY0" fmla="*/ 0 h 2938470"/>
              <a:gd name="connsiteX1" fmla="*/ 4035853 w 4035853"/>
              <a:gd name="connsiteY1" fmla="*/ 0 h 2938470"/>
              <a:gd name="connsiteX2" fmla="*/ 4035853 w 4035853"/>
              <a:gd name="connsiteY2" fmla="*/ 2697096 h 2938470"/>
              <a:gd name="connsiteX3" fmla="*/ 431848 w 4035853"/>
              <a:gd name="connsiteY3" fmla="*/ 2696556 h 2938470"/>
              <a:gd name="connsiteX4" fmla="*/ 334149 w 4035853"/>
              <a:gd name="connsiteY4" fmla="*/ 2895599 h 2938470"/>
              <a:gd name="connsiteX5" fmla="*/ 300051 w 4035853"/>
              <a:gd name="connsiteY5" fmla="*/ 2938463 h 2938470"/>
              <a:gd name="connsiteX6" fmla="*/ 260684 w 4035853"/>
              <a:gd name="connsiteY6" fmla="*/ 2893218 h 2938470"/>
              <a:gd name="connsiteX7" fmla="*/ 159550 w 4035853"/>
              <a:gd name="connsiteY7" fmla="*/ 2695594 h 2938470"/>
              <a:gd name="connsiteX8" fmla="*/ 0 w 4035853"/>
              <a:gd name="connsiteY8" fmla="*/ 2697096 h 2938470"/>
              <a:gd name="connsiteX9" fmla="*/ 0 w 4035853"/>
              <a:gd name="connsiteY9" fmla="*/ 0 h 2938470"/>
              <a:gd name="connsiteX0" fmla="*/ 0 w 4035853"/>
              <a:gd name="connsiteY0" fmla="*/ 0 h 2948969"/>
              <a:gd name="connsiteX1" fmla="*/ 4035853 w 4035853"/>
              <a:gd name="connsiteY1" fmla="*/ 0 h 2948969"/>
              <a:gd name="connsiteX2" fmla="*/ 4035853 w 4035853"/>
              <a:gd name="connsiteY2" fmla="*/ 2697096 h 2948969"/>
              <a:gd name="connsiteX3" fmla="*/ 431848 w 4035853"/>
              <a:gd name="connsiteY3" fmla="*/ 2696556 h 2948969"/>
              <a:gd name="connsiteX4" fmla="*/ 334149 w 4035853"/>
              <a:gd name="connsiteY4" fmla="*/ 2895599 h 2948969"/>
              <a:gd name="connsiteX5" fmla="*/ 300051 w 4035853"/>
              <a:gd name="connsiteY5" fmla="*/ 2938463 h 2948969"/>
              <a:gd name="connsiteX6" fmla="*/ 260684 w 4035853"/>
              <a:gd name="connsiteY6" fmla="*/ 2893218 h 2948969"/>
              <a:gd name="connsiteX7" fmla="*/ 159550 w 4035853"/>
              <a:gd name="connsiteY7" fmla="*/ 2695594 h 2948969"/>
              <a:gd name="connsiteX8" fmla="*/ 0 w 4035853"/>
              <a:gd name="connsiteY8" fmla="*/ 2697096 h 2948969"/>
              <a:gd name="connsiteX9" fmla="*/ 0 w 4035853"/>
              <a:gd name="connsiteY9" fmla="*/ 0 h 2948969"/>
              <a:gd name="connsiteX0" fmla="*/ 0 w 4035853"/>
              <a:gd name="connsiteY0" fmla="*/ 0 h 2938468"/>
              <a:gd name="connsiteX1" fmla="*/ 4035853 w 4035853"/>
              <a:gd name="connsiteY1" fmla="*/ 0 h 2938468"/>
              <a:gd name="connsiteX2" fmla="*/ 4035853 w 4035853"/>
              <a:gd name="connsiteY2" fmla="*/ 2697096 h 2938468"/>
              <a:gd name="connsiteX3" fmla="*/ 431848 w 4035853"/>
              <a:gd name="connsiteY3" fmla="*/ 2696556 h 2938468"/>
              <a:gd name="connsiteX4" fmla="*/ 334149 w 4035853"/>
              <a:gd name="connsiteY4" fmla="*/ 2895599 h 2938468"/>
              <a:gd name="connsiteX5" fmla="*/ 300051 w 4035853"/>
              <a:gd name="connsiteY5" fmla="*/ 2938463 h 2938468"/>
              <a:gd name="connsiteX6" fmla="*/ 260684 w 4035853"/>
              <a:gd name="connsiteY6" fmla="*/ 2893218 h 2938468"/>
              <a:gd name="connsiteX7" fmla="*/ 159550 w 4035853"/>
              <a:gd name="connsiteY7" fmla="*/ 2695594 h 2938468"/>
              <a:gd name="connsiteX8" fmla="*/ 0 w 4035853"/>
              <a:gd name="connsiteY8" fmla="*/ 2697096 h 2938468"/>
              <a:gd name="connsiteX9" fmla="*/ 0 w 4035853"/>
              <a:gd name="connsiteY9" fmla="*/ 0 h 2938468"/>
              <a:gd name="connsiteX0" fmla="*/ 0 w 4035853"/>
              <a:gd name="connsiteY0" fmla="*/ 0 h 2938468"/>
              <a:gd name="connsiteX1" fmla="*/ 4035853 w 4035853"/>
              <a:gd name="connsiteY1" fmla="*/ 0 h 2938468"/>
              <a:gd name="connsiteX2" fmla="*/ 4035853 w 4035853"/>
              <a:gd name="connsiteY2" fmla="*/ 2697096 h 2938468"/>
              <a:gd name="connsiteX3" fmla="*/ 431848 w 4035853"/>
              <a:gd name="connsiteY3" fmla="*/ 2696556 h 2938468"/>
              <a:gd name="connsiteX4" fmla="*/ 334149 w 4035853"/>
              <a:gd name="connsiteY4" fmla="*/ 2895599 h 2938468"/>
              <a:gd name="connsiteX5" fmla="*/ 300051 w 4035853"/>
              <a:gd name="connsiteY5" fmla="*/ 2938463 h 2938468"/>
              <a:gd name="connsiteX6" fmla="*/ 260684 w 4035853"/>
              <a:gd name="connsiteY6" fmla="*/ 2893218 h 2938468"/>
              <a:gd name="connsiteX7" fmla="*/ 159550 w 4035853"/>
              <a:gd name="connsiteY7" fmla="*/ 2695594 h 2938468"/>
              <a:gd name="connsiteX8" fmla="*/ 0 w 4035853"/>
              <a:gd name="connsiteY8" fmla="*/ 2697096 h 2938468"/>
              <a:gd name="connsiteX9" fmla="*/ 0 w 4035853"/>
              <a:gd name="connsiteY9" fmla="*/ 0 h 2938468"/>
              <a:gd name="connsiteX0" fmla="*/ 0 w 4035853"/>
              <a:gd name="connsiteY0" fmla="*/ 0 h 2938468"/>
              <a:gd name="connsiteX1" fmla="*/ 4035853 w 4035853"/>
              <a:gd name="connsiteY1" fmla="*/ 0 h 2938468"/>
              <a:gd name="connsiteX2" fmla="*/ 4035853 w 4035853"/>
              <a:gd name="connsiteY2" fmla="*/ 2697096 h 2938468"/>
              <a:gd name="connsiteX3" fmla="*/ 431848 w 4035853"/>
              <a:gd name="connsiteY3" fmla="*/ 2696556 h 2938468"/>
              <a:gd name="connsiteX4" fmla="*/ 334149 w 4035853"/>
              <a:gd name="connsiteY4" fmla="*/ 2895599 h 2938468"/>
              <a:gd name="connsiteX5" fmla="*/ 300051 w 4035853"/>
              <a:gd name="connsiteY5" fmla="*/ 2938463 h 2938468"/>
              <a:gd name="connsiteX6" fmla="*/ 260684 w 4035853"/>
              <a:gd name="connsiteY6" fmla="*/ 2893218 h 2938468"/>
              <a:gd name="connsiteX7" fmla="*/ 159550 w 4035853"/>
              <a:gd name="connsiteY7" fmla="*/ 2695594 h 2938468"/>
              <a:gd name="connsiteX8" fmla="*/ 0 w 4035853"/>
              <a:gd name="connsiteY8" fmla="*/ 2697096 h 2938468"/>
              <a:gd name="connsiteX9" fmla="*/ 0 w 4035853"/>
              <a:gd name="connsiteY9" fmla="*/ 0 h 2938468"/>
              <a:gd name="connsiteX0" fmla="*/ 0 w 4035853"/>
              <a:gd name="connsiteY0" fmla="*/ 0 h 2938602"/>
              <a:gd name="connsiteX1" fmla="*/ 4035853 w 4035853"/>
              <a:gd name="connsiteY1" fmla="*/ 0 h 2938602"/>
              <a:gd name="connsiteX2" fmla="*/ 4035853 w 4035853"/>
              <a:gd name="connsiteY2" fmla="*/ 2697096 h 2938602"/>
              <a:gd name="connsiteX3" fmla="*/ 431848 w 4035853"/>
              <a:gd name="connsiteY3" fmla="*/ 2696556 h 2938602"/>
              <a:gd name="connsiteX4" fmla="*/ 334149 w 4035853"/>
              <a:gd name="connsiteY4" fmla="*/ 2895599 h 2938602"/>
              <a:gd name="connsiteX5" fmla="*/ 300051 w 4035853"/>
              <a:gd name="connsiteY5" fmla="*/ 2938463 h 2938602"/>
              <a:gd name="connsiteX6" fmla="*/ 260684 w 4035853"/>
              <a:gd name="connsiteY6" fmla="*/ 2893218 h 2938602"/>
              <a:gd name="connsiteX7" fmla="*/ 159550 w 4035853"/>
              <a:gd name="connsiteY7" fmla="*/ 2695594 h 2938602"/>
              <a:gd name="connsiteX8" fmla="*/ 0 w 4035853"/>
              <a:gd name="connsiteY8" fmla="*/ 2697096 h 2938602"/>
              <a:gd name="connsiteX9" fmla="*/ 0 w 4035853"/>
              <a:gd name="connsiteY9" fmla="*/ 0 h 2938602"/>
              <a:gd name="connsiteX0" fmla="*/ 0 w 4063711"/>
              <a:gd name="connsiteY0" fmla="*/ 0 h 3787688"/>
              <a:gd name="connsiteX1" fmla="*/ 4063711 w 4063711"/>
              <a:gd name="connsiteY1" fmla="*/ 849086 h 3787688"/>
              <a:gd name="connsiteX2" fmla="*/ 4063711 w 4063711"/>
              <a:gd name="connsiteY2" fmla="*/ 3546182 h 3787688"/>
              <a:gd name="connsiteX3" fmla="*/ 459706 w 4063711"/>
              <a:gd name="connsiteY3" fmla="*/ 3545642 h 3787688"/>
              <a:gd name="connsiteX4" fmla="*/ 362007 w 4063711"/>
              <a:gd name="connsiteY4" fmla="*/ 3744685 h 3787688"/>
              <a:gd name="connsiteX5" fmla="*/ 327909 w 4063711"/>
              <a:gd name="connsiteY5" fmla="*/ 3787549 h 3787688"/>
              <a:gd name="connsiteX6" fmla="*/ 288542 w 4063711"/>
              <a:gd name="connsiteY6" fmla="*/ 3742304 h 3787688"/>
              <a:gd name="connsiteX7" fmla="*/ 187408 w 4063711"/>
              <a:gd name="connsiteY7" fmla="*/ 3544680 h 3787688"/>
              <a:gd name="connsiteX8" fmla="*/ 27858 w 4063711"/>
              <a:gd name="connsiteY8" fmla="*/ 3546182 h 3787688"/>
              <a:gd name="connsiteX9" fmla="*/ 0 w 4063711"/>
              <a:gd name="connsiteY9" fmla="*/ 0 h 3787688"/>
              <a:gd name="connsiteX0" fmla="*/ 0 w 4063711"/>
              <a:gd name="connsiteY0" fmla="*/ 0 h 3787688"/>
              <a:gd name="connsiteX1" fmla="*/ 4063711 w 4063711"/>
              <a:gd name="connsiteY1" fmla="*/ 37323 h 3787688"/>
              <a:gd name="connsiteX2" fmla="*/ 4063711 w 4063711"/>
              <a:gd name="connsiteY2" fmla="*/ 3546182 h 3787688"/>
              <a:gd name="connsiteX3" fmla="*/ 459706 w 4063711"/>
              <a:gd name="connsiteY3" fmla="*/ 3545642 h 3787688"/>
              <a:gd name="connsiteX4" fmla="*/ 362007 w 4063711"/>
              <a:gd name="connsiteY4" fmla="*/ 3744685 h 3787688"/>
              <a:gd name="connsiteX5" fmla="*/ 327909 w 4063711"/>
              <a:gd name="connsiteY5" fmla="*/ 3787549 h 3787688"/>
              <a:gd name="connsiteX6" fmla="*/ 288542 w 4063711"/>
              <a:gd name="connsiteY6" fmla="*/ 3742304 h 3787688"/>
              <a:gd name="connsiteX7" fmla="*/ 187408 w 4063711"/>
              <a:gd name="connsiteY7" fmla="*/ 3544680 h 3787688"/>
              <a:gd name="connsiteX8" fmla="*/ 27858 w 4063711"/>
              <a:gd name="connsiteY8" fmla="*/ 3546182 h 3787688"/>
              <a:gd name="connsiteX9" fmla="*/ 0 w 4063711"/>
              <a:gd name="connsiteY9" fmla="*/ 0 h 3787688"/>
              <a:gd name="connsiteX0" fmla="*/ 0 w 4045138"/>
              <a:gd name="connsiteY0" fmla="*/ 0 h 3759696"/>
              <a:gd name="connsiteX1" fmla="*/ 4045138 w 4045138"/>
              <a:gd name="connsiteY1" fmla="*/ 9331 h 3759696"/>
              <a:gd name="connsiteX2" fmla="*/ 4045138 w 4045138"/>
              <a:gd name="connsiteY2" fmla="*/ 3518190 h 3759696"/>
              <a:gd name="connsiteX3" fmla="*/ 441133 w 4045138"/>
              <a:gd name="connsiteY3" fmla="*/ 3517650 h 3759696"/>
              <a:gd name="connsiteX4" fmla="*/ 343434 w 4045138"/>
              <a:gd name="connsiteY4" fmla="*/ 3716693 h 3759696"/>
              <a:gd name="connsiteX5" fmla="*/ 309336 w 4045138"/>
              <a:gd name="connsiteY5" fmla="*/ 3759557 h 3759696"/>
              <a:gd name="connsiteX6" fmla="*/ 269969 w 4045138"/>
              <a:gd name="connsiteY6" fmla="*/ 3714312 h 3759696"/>
              <a:gd name="connsiteX7" fmla="*/ 168835 w 4045138"/>
              <a:gd name="connsiteY7" fmla="*/ 3516688 h 3759696"/>
              <a:gd name="connsiteX8" fmla="*/ 9285 w 4045138"/>
              <a:gd name="connsiteY8" fmla="*/ 3518190 h 3759696"/>
              <a:gd name="connsiteX9" fmla="*/ 0 w 4045138"/>
              <a:gd name="connsiteY9" fmla="*/ 0 h 3759696"/>
              <a:gd name="connsiteX0" fmla="*/ 0 w 4045138"/>
              <a:gd name="connsiteY0" fmla="*/ 0 h 3759696"/>
              <a:gd name="connsiteX1" fmla="*/ 4045138 w 4045138"/>
              <a:gd name="connsiteY1" fmla="*/ 9331 h 3759696"/>
              <a:gd name="connsiteX2" fmla="*/ 4045138 w 4045138"/>
              <a:gd name="connsiteY2" fmla="*/ 3518190 h 3759696"/>
              <a:gd name="connsiteX3" fmla="*/ 441133 w 4045138"/>
              <a:gd name="connsiteY3" fmla="*/ 3517650 h 3759696"/>
              <a:gd name="connsiteX4" fmla="*/ 343434 w 4045138"/>
              <a:gd name="connsiteY4" fmla="*/ 3716693 h 3759696"/>
              <a:gd name="connsiteX5" fmla="*/ 309336 w 4045138"/>
              <a:gd name="connsiteY5" fmla="*/ 3759557 h 3759696"/>
              <a:gd name="connsiteX6" fmla="*/ 269969 w 4045138"/>
              <a:gd name="connsiteY6" fmla="*/ 3714312 h 3759696"/>
              <a:gd name="connsiteX7" fmla="*/ 168835 w 4045138"/>
              <a:gd name="connsiteY7" fmla="*/ 3516688 h 3759696"/>
              <a:gd name="connsiteX8" fmla="*/ 4538 w 4045138"/>
              <a:gd name="connsiteY8" fmla="*/ 3518190 h 3759696"/>
              <a:gd name="connsiteX9" fmla="*/ 0 w 4045138"/>
              <a:gd name="connsiteY9" fmla="*/ 0 h 3759696"/>
              <a:gd name="connsiteX0" fmla="*/ 0 w 4045138"/>
              <a:gd name="connsiteY0" fmla="*/ 0 h 3759696"/>
              <a:gd name="connsiteX1" fmla="*/ 4045138 w 4045138"/>
              <a:gd name="connsiteY1" fmla="*/ 9331 h 3759696"/>
              <a:gd name="connsiteX2" fmla="*/ 4045138 w 4045138"/>
              <a:gd name="connsiteY2" fmla="*/ 3518190 h 3759696"/>
              <a:gd name="connsiteX3" fmla="*/ 441133 w 4045138"/>
              <a:gd name="connsiteY3" fmla="*/ 3517650 h 3759696"/>
              <a:gd name="connsiteX4" fmla="*/ 343434 w 4045138"/>
              <a:gd name="connsiteY4" fmla="*/ 3716693 h 3759696"/>
              <a:gd name="connsiteX5" fmla="*/ 309336 w 4045138"/>
              <a:gd name="connsiteY5" fmla="*/ 3759557 h 3759696"/>
              <a:gd name="connsiteX6" fmla="*/ 269969 w 4045138"/>
              <a:gd name="connsiteY6" fmla="*/ 3714312 h 3759696"/>
              <a:gd name="connsiteX7" fmla="*/ 168835 w 4045138"/>
              <a:gd name="connsiteY7" fmla="*/ 3516688 h 3759696"/>
              <a:gd name="connsiteX8" fmla="*/ 4538 w 4045138"/>
              <a:gd name="connsiteY8" fmla="*/ 3518190 h 3759696"/>
              <a:gd name="connsiteX9" fmla="*/ 0 w 4045138"/>
              <a:gd name="connsiteY9" fmla="*/ 0 h 3759696"/>
              <a:gd name="connsiteX0" fmla="*/ 0 w 4045138"/>
              <a:gd name="connsiteY0" fmla="*/ 0 h 3759696"/>
              <a:gd name="connsiteX1" fmla="*/ 4045138 w 4045138"/>
              <a:gd name="connsiteY1" fmla="*/ 9331 h 3759696"/>
              <a:gd name="connsiteX2" fmla="*/ 4045138 w 4045138"/>
              <a:gd name="connsiteY2" fmla="*/ 3518190 h 3759696"/>
              <a:gd name="connsiteX3" fmla="*/ 441133 w 4045138"/>
              <a:gd name="connsiteY3" fmla="*/ 3517650 h 3759696"/>
              <a:gd name="connsiteX4" fmla="*/ 343434 w 4045138"/>
              <a:gd name="connsiteY4" fmla="*/ 3716693 h 3759696"/>
              <a:gd name="connsiteX5" fmla="*/ 309336 w 4045138"/>
              <a:gd name="connsiteY5" fmla="*/ 3759557 h 3759696"/>
              <a:gd name="connsiteX6" fmla="*/ 269969 w 4045138"/>
              <a:gd name="connsiteY6" fmla="*/ 3714312 h 3759696"/>
              <a:gd name="connsiteX7" fmla="*/ 168835 w 4045138"/>
              <a:gd name="connsiteY7" fmla="*/ 3516688 h 3759696"/>
              <a:gd name="connsiteX8" fmla="*/ 4538 w 4045138"/>
              <a:gd name="connsiteY8" fmla="*/ 3518190 h 3759696"/>
              <a:gd name="connsiteX9" fmla="*/ 0 w 4045138"/>
              <a:gd name="connsiteY9" fmla="*/ 0 h 3759696"/>
              <a:gd name="connsiteX0" fmla="*/ 0 w 4045138"/>
              <a:gd name="connsiteY0" fmla="*/ 0 h 3759696"/>
              <a:gd name="connsiteX1" fmla="*/ 4045138 w 4045138"/>
              <a:gd name="connsiteY1" fmla="*/ 9331 h 3759696"/>
              <a:gd name="connsiteX2" fmla="*/ 4045138 w 4045138"/>
              <a:gd name="connsiteY2" fmla="*/ 3518190 h 3759696"/>
              <a:gd name="connsiteX3" fmla="*/ 441133 w 4045138"/>
              <a:gd name="connsiteY3" fmla="*/ 3517650 h 3759696"/>
              <a:gd name="connsiteX4" fmla="*/ 343434 w 4045138"/>
              <a:gd name="connsiteY4" fmla="*/ 3716693 h 3759696"/>
              <a:gd name="connsiteX5" fmla="*/ 309336 w 4045138"/>
              <a:gd name="connsiteY5" fmla="*/ 3759557 h 3759696"/>
              <a:gd name="connsiteX6" fmla="*/ 269969 w 4045138"/>
              <a:gd name="connsiteY6" fmla="*/ 3714312 h 3759696"/>
              <a:gd name="connsiteX7" fmla="*/ 168835 w 4045138"/>
              <a:gd name="connsiteY7" fmla="*/ 3516688 h 3759696"/>
              <a:gd name="connsiteX8" fmla="*/ 2165 w 4045138"/>
              <a:gd name="connsiteY8" fmla="*/ 3511047 h 3759696"/>
              <a:gd name="connsiteX9" fmla="*/ 0 w 4045138"/>
              <a:gd name="connsiteY9" fmla="*/ 0 h 3759696"/>
              <a:gd name="connsiteX0" fmla="*/ 0 w 4045138"/>
              <a:gd name="connsiteY0" fmla="*/ 0 h 3759696"/>
              <a:gd name="connsiteX1" fmla="*/ 4045138 w 4045138"/>
              <a:gd name="connsiteY1" fmla="*/ 9331 h 3759696"/>
              <a:gd name="connsiteX2" fmla="*/ 4045138 w 4045138"/>
              <a:gd name="connsiteY2" fmla="*/ 3518190 h 3759696"/>
              <a:gd name="connsiteX3" fmla="*/ 441133 w 4045138"/>
              <a:gd name="connsiteY3" fmla="*/ 3517650 h 3759696"/>
              <a:gd name="connsiteX4" fmla="*/ 343434 w 4045138"/>
              <a:gd name="connsiteY4" fmla="*/ 3716693 h 3759696"/>
              <a:gd name="connsiteX5" fmla="*/ 309336 w 4045138"/>
              <a:gd name="connsiteY5" fmla="*/ 3759557 h 3759696"/>
              <a:gd name="connsiteX6" fmla="*/ 269969 w 4045138"/>
              <a:gd name="connsiteY6" fmla="*/ 3714312 h 3759696"/>
              <a:gd name="connsiteX7" fmla="*/ 168835 w 4045138"/>
              <a:gd name="connsiteY7" fmla="*/ 3516688 h 3759696"/>
              <a:gd name="connsiteX8" fmla="*/ 2165 w 4045138"/>
              <a:gd name="connsiteY8" fmla="*/ 3515809 h 3759696"/>
              <a:gd name="connsiteX9" fmla="*/ 0 w 4045138"/>
              <a:gd name="connsiteY9" fmla="*/ 0 h 3759696"/>
              <a:gd name="connsiteX0" fmla="*/ 0 w 4047509"/>
              <a:gd name="connsiteY0" fmla="*/ 0 h 3759696"/>
              <a:gd name="connsiteX1" fmla="*/ 4047509 w 4047509"/>
              <a:gd name="connsiteY1" fmla="*/ 4569 h 3759696"/>
              <a:gd name="connsiteX2" fmla="*/ 4045138 w 4047509"/>
              <a:gd name="connsiteY2" fmla="*/ 3518190 h 3759696"/>
              <a:gd name="connsiteX3" fmla="*/ 441133 w 4047509"/>
              <a:gd name="connsiteY3" fmla="*/ 3517650 h 3759696"/>
              <a:gd name="connsiteX4" fmla="*/ 343434 w 4047509"/>
              <a:gd name="connsiteY4" fmla="*/ 3716693 h 3759696"/>
              <a:gd name="connsiteX5" fmla="*/ 309336 w 4047509"/>
              <a:gd name="connsiteY5" fmla="*/ 3759557 h 3759696"/>
              <a:gd name="connsiteX6" fmla="*/ 269969 w 4047509"/>
              <a:gd name="connsiteY6" fmla="*/ 3714312 h 3759696"/>
              <a:gd name="connsiteX7" fmla="*/ 168835 w 4047509"/>
              <a:gd name="connsiteY7" fmla="*/ 3516688 h 3759696"/>
              <a:gd name="connsiteX8" fmla="*/ 2165 w 4047509"/>
              <a:gd name="connsiteY8" fmla="*/ 3515809 h 3759696"/>
              <a:gd name="connsiteX9" fmla="*/ 0 w 4047509"/>
              <a:gd name="connsiteY9" fmla="*/ 0 h 3759696"/>
              <a:gd name="connsiteX0" fmla="*/ 0 w 4047509"/>
              <a:gd name="connsiteY0" fmla="*/ 0 h 3759696"/>
              <a:gd name="connsiteX1" fmla="*/ 4047509 w 4047509"/>
              <a:gd name="connsiteY1" fmla="*/ 2188 h 3759696"/>
              <a:gd name="connsiteX2" fmla="*/ 4045138 w 4047509"/>
              <a:gd name="connsiteY2" fmla="*/ 3518190 h 3759696"/>
              <a:gd name="connsiteX3" fmla="*/ 441133 w 4047509"/>
              <a:gd name="connsiteY3" fmla="*/ 3517650 h 3759696"/>
              <a:gd name="connsiteX4" fmla="*/ 343434 w 4047509"/>
              <a:gd name="connsiteY4" fmla="*/ 3716693 h 3759696"/>
              <a:gd name="connsiteX5" fmla="*/ 309336 w 4047509"/>
              <a:gd name="connsiteY5" fmla="*/ 3759557 h 3759696"/>
              <a:gd name="connsiteX6" fmla="*/ 269969 w 4047509"/>
              <a:gd name="connsiteY6" fmla="*/ 3714312 h 3759696"/>
              <a:gd name="connsiteX7" fmla="*/ 168835 w 4047509"/>
              <a:gd name="connsiteY7" fmla="*/ 3516688 h 3759696"/>
              <a:gd name="connsiteX8" fmla="*/ 2165 w 4047509"/>
              <a:gd name="connsiteY8" fmla="*/ 3515809 h 3759696"/>
              <a:gd name="connsiteX9" fmla="*/ 0 w 4047509"/>
              <a:gd name="connsiteY9" fmla="*/ 0 h 375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47509" h="3759696">
                <a:moveTo>
                  <a:pt x="0" y="0"/>
                </a:moveTo>
                <a:lnTo>
                  <a:pt x="4047509" y="2188"/>
                </a:lnTo>
                <a:cubicBezTo>
                  <a:pt x="4046719" y="1173395"/>
                  <a:pt x="4045928" y="2346983"/>
                  <a:pt x="4045138" y="3518190"/>
                </a:cubicBezTo>
                <a:lnTo>
                  <a:pt x="441133" y="3517650"/>
                </a:lnTo>
                <a:cubicBezTo>
                  <a:pt x="407164" y="3591215"/>
                  <a:pt x="353155" y="3696220"/>
                  <a:pt x="343434" y="3716693"/>
                </a:cubicBezTo>
                <a:cubicBezTo>
                  <a:pt x="333713" y="3737166"/>
                  <a:pt x="331059" y="3757573"/>
                  <a:pt x="309336" y="3759557"/>
                </a:cubicBezTo>
                <a:cubicBezTo>
                  <a:pt x="287613" y="3761541"/>
                  <a:pt x="285091" y="3742090"/>
                  <a:pt x="269969" y="3714312"/>
                </a:cubicBezTo>
                <a:cubicBezTo>
                  <a:pt x="254847" y="3686534"/>
                  <a:pt x="195297" y="3573188"/>
                  <a:pt x="168835" y="3516688"/>
                </a:cubicBezTo>
                <a:lnTo>
                  <a:pt x="2165" y="3515809"/>
                </a:lnTo>
                <a:cubicBezTo>
                  <a:pt x="652" y="2343079"/>
                  <a:pt x="1513" y="1172730"/>
                  <a:pt x="0" y="0"/>
                </a:cubicBezTo>
                <a:close/>
              </a:path>
            </a:pathLst>
          </a:custGeom>
        </p:spPr>
        <p:txBody>
          <a:bodyPr anchor="ctr" anchorCtr="1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87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9900" y="3105835"/>
            <a:ext cx="292894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600" b="1" cap="none" baseline="0" dirty="0">
                <a:solidFill>
                  <a:schemeClr val="tx2"/>
                </a:solidFill>
                <a:latin typeface="+mj-lt"/>
              </a:rPr>
              <a:t>Thank You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25603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Freeform 5"/>
          <p:cNvSpPr>
            <a:spLocks noEditPoints="1"/>
          </p:cNvSpPr>
          <p:nvPr userDrawn="1"/>
        </p:nvSpPr>
        <p:spPr bwMode="auto">
          <a:xfrm>
            <a:off x="306372" y="617955"/>
            <a:ext cx="2006867" cy="876369"/>
          </a:xfrm>
          <a:custGeom>
            <a:avLst/>
            <a:gdLst>
              <a:gd name="T0" fmla="*/ 32 w 511"/>
              <a:gd name="T1" fmla="*/ 39 h 221"/>
              <a:gd name="T2" fmla="*/ 106 w 511"/>
              <a:gd name="T3" fmla="*/ 0 h 221"/>
              <a:gd name="T4" fmla="*/ 188 w 511"/>
              <a:gd name="T5" fmla="*/ 44 h 221"/>
              <a:gd name="T6" fmla="*/ 139 w 511"/>
              <a:gd name="T7" fmla="*/ 208 h 221"/>
              <a:gd name="T8" fmla="*/ 161 w 511"/>
              <a:gd name="T9" fmla="*/ 194 h 221"/>
              <a:gd name="T10" fmla="*/ 2 w 511"/>
              <a:gd name="T11" fmla="*/ 101 h 221"/>
              <a:gd name="T12" fmla="*/ 91 w 511"/>
              <a:gd name="T13" fmla="*/ 70 h 221"/>
              <a:gd name="T14" fmla="*/ 123 w 511"/>
              <a:gd name="T15" fmla="*/ 108 h 221"/>
              <a:gd name="T16" fmla="*/ 208 w 511"/>
              <a:gd name="T17" fmla="*/ 70 h 221"/>
              <a:gd name="T18" fmla="*/ 73 w 511"/>
              <a:gd name="T19" fmla="*/ 70 h 221"/>
              <a:gd name="T20" fmla="*/ 53 w 511"/>
              <a:gd name="T21" fmla="*/ 96 h 221"/>
              <a:gd name="T22" fmla="*/ 54 w 511"/>
              <a:gd name="T23" fmla="*/ 70 h 221"/>
              <a:gd name="T24" fmla="*/ 144 w 511"/>
              <a:gd name="T25" fmla="*/ 70 h 221"/>
              <a:gd name="T26" fmla="*/ 175 w 511"/>
              <a:gd name="T27" fmla="*/ 70 h 221"/>
              <a:gd name="T28" fmla="*/ 267 w 511"/>
              <a:gd name="T29" fmla="*/ 206 h 221"/>
              <a:gd name="T30" fmla="*/ 267 w 511"/>
              <a:gd name="T31" fmla="*/ 193 h 221"/>
              <a:gd name="T32" fmla="*/ 259 w 511"/>
              <a:gd name="T33" fmla="*/ 199 h 221"/>
              <a:gd name="T34" fmla="*/ 416 w 511"/>
              <a:gd name="T35" fmla="*/ 92 h 221"/>
              <a:gd name="T36" fmla="*/ 402 w 511"/>
              <a:gd name="T37" fmla="*/ 86 h 221"/>
              <a:gd name="T38" fmla="*/ 402 w 511"/>
              <a:gd name="T39" fmla="*/ 123 h 221"/>
              <a:gd name="T40" fmla="*/ 397 w 511"/>
              <a:gd name="T41" fmla="*/ 184 h 221"/>
              <a:gd name="T42" fmla="*/ 373 w 511"/>
              <a:gd name="T43" fmla="*/ 152 h 221"/>
              <a:gd name="T44" fmla="*/ 511 w 511"/>
              <a:gd name="T45" fmla="*/ 124 h 221"/>
              <a:gd name="T46" fmla="*/ 511 w 511"/>
              <a:gd name="T47" fmla="*/ 111 h 221"/>
              <a:gd name="T48" fmla="*/ 503 w 511"/>
              <a:gd name="T49" fmla="*/ 117 h 221"/>
              <a:gd name="T50" fmla="*/ 487 w 511"/>
              <a:gd name="T51" fmla="*/ 105 h 221"/>
              <a:gd name="T52" fmla="*/ 450 w 511"/>
              <a:gd name="T53" fmla="*/ 98 h 221"/>
              <a:gd name="T54" fmla="*/ 443 w 511"/>
              <a:gd name="T55" fmla="*/ 87 h 221"/>
              <a:gd name="T56" fmla="*/ 366 w 511"/>
              <a:gd name="T57" fmla="*/ 169 h 221"/>
              <a:gd name="T58" fmla="*/ 365 w 511"/>
              <a:gd name="T59" fmla="*/ 205 h 221"/>
              <a:gd name="T60" fmla="*/ 343 w 511"/>
              <a:gd name="T61" fmla="*/ 203 h 221"/>
              <a:gd name="T62" fmla="*/ 343 w 511"/>
              <a:gd name="T63" fmla="*/ 156 h 221"/>
              <a:gd name="T64" fmla="*/ 318 w 511"/>
              <a:gd name="T65" fmla="*/ 133 h 221"/>
              <a:gd name="T66" fmla="*/ 294 w 511"/>
              <a:gd name="T67" fmla="*/ 133 h 221"/>
              <a:gd name="T68" fmla="*/ 332 w 511"/>
              <a:gd name="T69" fmla="*/ 98 h 221"/>
              <a:gd name="T70" fmla="*/ 271 w 511"/>
              <a:gd name="T71" fmla="*/ 103 h 221"/>
              <a:gd name="T72" fmla="*/ 249 w 511"/>
              <a:gd name="T73" fmla="*/ 94 h 221"/>
              <a:gd name="T74" fmla="*/ 286 w 511"/>
              <a:gd name="T75" fmla="*/ 132 h 221"/>
              <a:gd name="T76" fmla="*/ 261 w 511"/>
              <a:gd name="T77" fmla="*/ 119 h 221"/>
              <a:gd name="T78" fmla="*/ 311 w 511"/>
              <a:gd name="T79" fmla="*/ 215 h 221"/>
              <a:gd name="T80" fmla="*/ 272 w 511"/>
              <a:gd name="T81" fmla="*/ 203 h 221"/>
              <a:gd name="T82" fmla="*/ 280 w 511"/>
              <a:gd name="T83" fmla="*/ 184 h 221"/>
              <a:gd name="T84" fmla="*/ 309 w 511"/>
              <a:gd name="T85" fmla="*/ 203 h 221"/>
              <a:gd name="T86" fmla="*/ 296 w 511"/>
              <a:gd name="T87" fmla="*/ 201 h 221"/>
              <a:gd name="T88" fmla="*/ 318 w 511"/>
              <a:gd name="T89" fmla="*/ 215 h 221"/>
              <a:gd name="T90" fmla="*/ 208 w 511"/>
              <a:gd name="T91" fmla="*/ 215 h 221"/>
              <a:gd name="T92" fmla="*/ 174 w 511"/>
              <a:gd name="T93" fmla="*/ 153 h 221"/>
              <a:gd name="T94" fmla="*/ 342 w 511"/>
              <a:gd name="T95" fmla="*/ 130 h 221"/>
              <a:gd name="T96" fmla="*/ 370 w 511"/>
              <a:gd name="T97" fmla="*/ 90 h 221"/>
              <a:gd name="T98" fmla="*/ 374 w 511"/>
              <a:gd name="T99" fmla="*/ 98 h 221"/>
              <a:gd name="T100" fmla="*/ 354 w 511"/>
              <a:gd name="T101" fmla="*/ 122 h 221"/>
              <a:gd name="T102" fmla="*/ 342 w 511"/>
              <a:gd name="T103" fmla="*/ 130 h 221"/>
              <a:gd name="T104" fmla="*/ 352 w 511"/>
              <a:gd name="T105" fmla="*/ 103 h 221"/>
              <a:gd name="T106" fmla="*/ 351 w 511"/>
              <a:gd name="T107" fmla="*/ 133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1" h="221">
                <a:moveTo>
                  <a:pt x="188" y="44"/>
                </a:moveTo>
                <a:cubicBezTo>
                  <a:pt x="188" y="44"/>
                  <a:pt x="187" y="44"/>
                  <a:pt x="186" y="43"/>
                </a:cubicBezTo>
                <a:cubicBezTo>
                  <a:pt x="185" y="42"/>
                  <a:pt x="179" y="36"/>
                  <a:pt x="169" y="30"/>
                </a:cubicBezTo>
                <a:cubicBezTo>
                  <a:pt x="159" y="24"/>
                  <a:pt x="137" y="13"/>
                  <a:pt x="107" y="13"/>
                </a:cubicBezTo>
                <a:cubicBezTo>
                  <a:pt x="71" y="13"/>
                  <a:pt x="47" y="27"/>
                  <a:pt x="32" y="39"/>
                </a:cubicBezTo>
                <a:cubicBezTo>
                  <a:pt x="18" y="51"/>
                  <a:pt x="11" y="65"/>
                  <a:pt x="11" y="66"/>
                </a:cubicBezTo>
                <a:cubicBezTo>
                  <a:pt x="11" y="66"/>
                  <a:pt x="11" y="66"/>
                  <a:pt x="10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1" y="65"/>
                  <a:pt x="17" y="49"/>
                  <a:pt x="30" y="35"/>
                </a:cubicBezTo>
                <a:cubicBezTo>
                  <a:pt x="43" y="20"/>
                  <a:pt x="69" y="0"/>
                  <a:pt x="106" y="0"/>
                </a:cubicBezTo>
                <a:cubicBezTo>
                  <a:pt x="142" y="0"/>
                  <a:pt x="165" y="19"/>
                  <a:pt x="173" y="26"/>
                </a:cubicBezTo>
                <a:cubicBezTo>
                  <a:pt x="180" y="33"/>
                  <a:pt x="186" y="41"/>
                  <a:pt x="187" y="42"/>
                </a:cubicBezTo>
                <a:cubicBezTo>
                  <a:pt x="188" y="43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lose/>
                <a:moveTo>
                  <a:pt x="1" y="101"/>
                </a:moveTo>
                <a:cubicBezTo>
                  <a:pt x="1" y="101"/>
                  <a:pt x="1" y="101"/>
                  <a:pt x="1" y="102"/>
                </a:cubicBezTo>
                <a:cubicBezTo>
                  <a:pt x="1" y="103"/>
                  <a:pt x="0" y="117"/>
                  <a:pt x="3" y="134"/>
                </a:cubicBezTo>
                <a:cubicBezTo>
                  <a:pt x="8" y="157"/>
                  <a:pt x="22" y="186"/>
                  <a:pt x="54" y="203"/>
                </a:cubicBezTo>
                <a:cubicBezTo>
                  <a:pt x="87" y="221"/>
                  <a:pt x="120" y="216"/>
                  <a:pt x="139" y="208"/>
                </a:cubicBezTo>
                <a:cubicBezTo>
                  <a:pt x="153" y="202"/>
                  <a:pt x="157" y="198"/>
                  <a:pt x="159" y="196"/>
                </a:cubicBezTo>
                <a:cubicBezTo>
                  <a:pt x="160" y="196"/>
                  <a:pt x="161" y="195"/>
                  <a:pt x="161" y="195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1" y="194"/>
                </a:cubicBezTo>
                <a:cubicBezTo>
                  <a:pt x="160" y="195"/>
                  <a:pt x="146" y="201"/>
                  <a:pt x="129" y="203"/>
                </a:cubicBezTo>
                <a:cubicBezTo>
                  <a:pt x="111" y="205"/>
                  <a:pt x="87" y="204"/>
                  <a:pt x="62" y="191"/>
                </a:cubicBezTo>
                <a:cubicBezTo>
                  <a:pt x="36" y="178"/>
                  <a:pt x="19" y="158"/>
                  <a:pt x="10" y="139"/>
                </a:cubicBezTo>
                <a:cubicBezTo>
                  <a:pt x="1" y="120"/>
                  <a:pt x="2" y="103"/>
                  <a:pt x="2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1" y="101"/>
                  <a:pt x="1" y="101"/>
                </a:cubicBezTo>
                <a:close/>
                <a:moveTo>
                  <a:pt x="108" y="133"/>
                </a:moveTo>
                <a:cubicBezTo>
                  <a:pt x="108" y="108"/>
                  <a:pt x="108" y="108"/>
                  <a:pt x="108" y="108"/>
                </a:cubicBezTo>
                <a:cubicBezTo>
                  <a:pt x="91" y="70"/>
                  <a:pt x="91" y="70"/>
                  <a:pt x="91" y="70"/>
                </a:cubicBezTo>
                <a:cubicBezTo>
                  <a:pt x="105" y="70"/>
                  <a:pt x="105" y="70"/>
                  <a:pt x="105" y="70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40" y="70"/>
                  <a:pt x="140" y="70"/>
                  <a:pt x="140" y="70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3" y="133"/>
                  <a:pt x="123" y="133"/>
                  <a:pt x="123" y="133"/>
                </a:cubicBezTo>
                <a:lnTo>
                  <a:pt x="108" y="133"/>
                </a:lnTo>
                <a:close/>
                <a:moveTo>
                  <a:pt x="241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8" y="70"/>
                  <a:pt x="208" y="70"/>
                  <a:pt x="208" y="70"/>
                </a:cubicBezTo>
                <a:cubicBezTo>
                  <a:pt x="222" y="70"/>
                  <a:pt x="222" y="70"/>
                  <a:pt x="222" y="70"/>
                </a:cubicBezTo>
                <a:cubicBezTo>
                  <a:pt x="222" y="121"/>
                  <a:pt x="222" y="121"/>
                  <a:pt x="222" y="121"/>
                </a:cubicBezTo>
                <a:cubicBezTo>
                  <a:pt x="241" y="121"/>
                  <a:pt x="241" y="121"/>
                  <a:pt x="241" y="121"/>
                </a:cubicBezTo>
                <a:lnTo>
                  <a:pt x="241" y="133"/>
                </a:lnTo>
                <a:close/>
                <a:moveTo>
                  <a:pt x="73" y="70"/>
                </a:moveTo>
                <a:cubicBezTo>
                  <a:pt x="86" y="70"/>
                  <a:pt x="86" y="70"/>
                  <a:pt x="86" y="70"/>
                </a:cubicBezTo>
                <a:cubicBezTo>
                  <a:pt x="86" y="133"/>
                  <a:pt x="86" y="133"/>
                  <a:pt x="86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1"/>
                  <a:pt x="57" y="104"/>
                  <a:pt x="53" y="96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40" y="70"/>
                  <a:pt x="40" y="70"/>
                  <a:pt x="40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5" y="71"/>
                  <a:pt x="69" y="97"/>
                  <a:pt x="73" y="106"/>
                </a:cubicBezTo>
                <a:lnTo>
                  <a:pt x="73" y="70"/>
                </a:lnTo>
                <a:close/>
                <a:moveTo>
                  <a:pt x="166" y="134"/>
                </a:moveTo>
                <a:cubicBezTo>
                  <a:pt x="152" y="134"/>
                  <a:pt x="144" y="126"/>
                  <a:pt x="144" y="111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8" y="110"/>
                  <a:pt x="158" y="110"/>
                  <a:pt x="158" y="110"/>
                </a:cubicBezTo>
                <a:cubicBezTo>
                  <a:pt x="158" y="119"/>
                  <a:pt x="161" y="122"/>
                  <a:pt x="167" y="122"/>
                </a:cubicBezTo>
                <a:cubicBezTo>
                  <a:pt x="172" y="122"/>
                  <a:pt x="175" y="118"/>
                  <a:pt x="175" y="110"/>
                </a:cubicBezTo>
                <a:cubicBezTo>
                  <a:pt x="175" y="70"/>
                  <a:pt x="175" y="70"/>
                  <a:pt x="175" y="70"/>
                </a:cubicBezTo>
                <a:cubicBezTo>
                  <a:pt x="188" y="70"/>
                  <a:pt x="188" y="70"/>
                  <a:pt x="188" y="70"/>
                </a:cubicBezTo>
                <a:cubicBezTo>
                  <a:pt x="188" y="111"/>
                  <a:pt x="188" y="111"/>
                  <a:pt x="188" y="111"/>
                </a:cubicBezTo>
                <a:cubicBezTo>
                  <a:pt x="188" y="126"/>
                  <a:pt x="181" y="134"/>
                  <a:pt x="166" y="134"/>
                </a:cubicBezTo>
                <a:close/>
                <a:moveTo>
                  <a:pt x="259" y="199"/>
                </a:moveTo>
                <a:cubicBezTo>
                  <a:pt x="267" y="206"/>
                  <a:pt x="267" y="206"/>
                  <a:pt x="267" y="206"/>
                </a:cubicBezTo>
                <a:cubicBezTo>
                  <a:pt x="267" y="206"/>
                  <a:pt x="267" y="206"/>
                  <a:pt x="267" y="206"/>
                </a:cubicBezTo>
                <a:cubicBezTo>
                  <a:pt x="263" y="213"/>
                  <a:pt x="257" y="216"/>
                  <a:pt x="249" y="216"/>
                </a:cubicBezTo>
                <a:cubicBezTo>
                  <a:pt x="236" y="216"/>
                  <a:pt x="229" y="207"/>
                  <a:pt x="229" y="192"/>
                </a:cubicBezTo>
                <a:cubicBezTo>
                  <a:pt x="229" y="174"/>
                  <a:pt x="239" y="168"/>
                  <a:pt x="249" y="168"/>
                </a:cubicBezTo>
                <a:cubicBezTo>
                  <a:pt x="261" y="168"/>
                  <a:pt x="267" y="177"/>
                  <a:pt x="267" y="193"/>
                </a:cubicBezTo>
                <a:cubicBezTo>
                  <a:pt x="267" y="196"/>
                  <a:pt x="267" y="196"/>
                  <a:pt x="267" y="196"/>
                </a:cubicBezTo>
                <a:cubicBezTo>
                  <a:pt x="242" y="196"/>
                  <a:pt x="242" y="196"/>
                  <a:pt x="242" y="196"/>
                </a:cubicBezTo>
                <a:cubicBezTo>
                  <a:pt x="243" y="202"/>
                  <a:pt x="245" y="205"/>
                  <a:pt x="250" y="205"/>
                </a:cubicBezTo>
                <a:cubicBezTo>
                  <a:pt x="254" y="205"/>
                  <a:pt x="257" y="202"/>
                  <a:pt x="259" y="200"/>
                </a:cubicBezTo>
                <a:lnTo>
                  <a:pt x="259" y="199"/>
                </a:lnTo>
                <a:close/>
                <a:moveTo>
                  <a:pt x="242" y="187"/>
                </a:moveTo>
                <a:cubicBezTo>
                  <a:pt x="255" y="187"/>
                  <a:pt x="255" y="187"/>
                  <a:pt x="255" y="187"/>
                </a:cubicBezTo>
                <a:cubicBezTo>
                  <a:pt x="254" y="179"/>
                  <a:pt x="250" y="179"/>
                  <a:pt x="249" y="179"/>
                </a:cubicBezTo>
                <a:cubicBezTo>
                  <a:pt x="245" y="179"/>
                  <a:pt x="243" y="182"/>
                  <a:pt x="242" y="187"/>
                </a:cubicBezTo>
                <a:close/>
                <a:moveTo>
                  <a:pt x="416" y="92"/>
                </a:moveTo>
                <a:cubicBezTo>
                  <a:pt x="420" y="96"/>
                  <a:pt x="422" y="102"/>
                  <a:pt x="422" y="110"/>
                </a:cubicBezTo>
                <a:cubicBezTo>
                  <a:pt x="422" y="128"/>
                  <a:pt x="412" y="134"/>
                  <a:pt x="402" y="134"/>
                </a:cubicBezTo>
                <a:cubicBezTo>
                  <a:pt x="392" y="134"/>
                  <a:pt x="382" y="128"/>
                  <a:pt x="382" y="110"/>
                </a:cubicBezTo>
                <a:cubicBezTo>
                  <a:pt x="382" y="102"/>
                  <a:pt x="384" y="96"/>
                  <a:pt x="388" y="92"/>
                </a:cubicBezTo>
                <a:cubicBezTo>
                  <a:pt x="392" y="88"/>
                  <a:pt x="396" y="86"/>
                  <a:pt x="402" y="86"/>
                </a:cubicBezTo>
                <a:cubicBezTo>
                  <a:pt x="408" y="86"/>
                  <a:pt x="413" y="88"/>
                  <a:pt x="416" y="92"/>
                </a:cubicBezTo>
                <a:close/>
                <a:moveTo>
                  <a:pt x="409" y="110"/>
                </a:moveTo>
                <a:cubicBezTo>
                  <a:pt x="409" y="99"/>
                  <a:pt x="405" y="97"/>
                  <a:pt x="402" y="97"/>
                </a:cubicBezTo>
                <a:cubicBezTo>
                  <a:pt x="398" y="97"/>
                  <a:pt x="396" y="101"/>
                  <a:pt x="396" y="110"/>
                </a:cubicBezTo>
                <a:cubicBezTo>
                  <a:pt x="396" y="122"/>
                  <a:pt x="399" y="123"/>
                  <a:pt x="402" y="123"/>
                </a:cubicBezTo>
                <a:cubicBezTo>
                  <a:pt x="407" y="123"/>
                  <a:pt x="409" y="119"/>
                  <a:pt x="409" y="110"/>
                </a:cubicBezTo>
                <a:close/>
                <a:moveTo>
                  <a:pt x="410" y="180"/>
                </a:moveTo>
                <a:cubicBezTo>
                  <a:pt x="410" y="215"/>
                  <a:pt x="410" y="215"/>
                  <a:pt x="410" y="215"/>
                </a:cubicBezTo>
                <a:cubicBezTo>
                  <a:pt x="397" y="215"/>
                  <a:pt x="397" y="215"/>
                  <a:pt x="397" y="215"/>
                </a:cubicBezTo>
                <a:cubicBezTo>
                  <a:pt x="397" y="184"/>
                  <a:pt x="397" y="184"/>
                  <a:pt x="397" y="184"/>
                </a:cubicBezTo>
                <a:cubicBezTo>
                  <a:pt x="397" y="180"/>
                  <a:pt x="395" y="180"/>
                  <a:pt x="393" y="180"/>
                </a:cubicBezTo>
                <a:cubicBezTo>
                  <a:pt x="391" y="180"/>
                  <a:pt x="389" y="181"/>
                  <a:pt x="386" y="183"/>
                </a:cubicBezTo>
                <a:cubicBezTo>
                  <a:pt x="386" y="215"/>
                  <a:pt x="386" y="215"/>
                  <a:pt x="386" y="215"/>
                </a:cubicBezTo>
                <a:cubicBezTo>
                  <a:pt x="373" y="215"/>
                  <a:pt x="373" y="215"/>
                  <a:pt x="373" y="215"/>
                </a:cubicBezTo>
                <a:cubicBezTo>
                  <a:pt x="373" y="152"/>
                  <a:pt x="373" y="152"/>
                  <a:pt x="373" y="152"/>
                </a:cubicBezTo>
                <a:cubicBezTo>
                  <a:pt x="386" y="150"/>
                  <a:pt x="386" y="150"/>
                  <a:pt x="386" y="150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89" y="171"/>
                  <a:pt x="393" y="168"/>
                  <a:pt x="399" y="168"/>
                </a:cubicBezTo>
                <a:cubicBezTo>
                  <a:pt x="406" y="168"/>
                  <a:pt x="410" y="172"/>
                  <a:pt x="410" y="180"/>
                </a:cubicBezTo>
                <a:close/>
                <a:moveTo>
                  <a:pt x="511" y="124"/>
                </a:moveTo>
                <a:cubicBezTo>
                  <a:pt x="511" y="124"/>
                  <a:pt x="511" y="124"/>
                  <a:pt x="511" y="124"/>
                </a:cubicBezTo>
                <a:cubicBezTo>
                  <a:pt x="507" y="131"/>
                  <a:pt x="501" y="134"/>
                  <a:pt x="493" y="134"/>
                </a:cubicBezTo>
                <a:cubicBezTo>
                  <a:pt x="480" y="134"/>
                  <a:pt x="473" y="125"/>
                  <a:pt x="473" y="110"/>
                </a:cubicBezTo>
                <a:cubicBezTo>
                  <a:pt x="473" y="92"/>
                  <a:pt x="484" y="86"/>
                  <a:pt x="493" y="86"/>
                </a:cubicBezTo>
                <a:cubicBezTo>
                  <a:pt x="505" y="86"/>
                  <a:pt x="511" y="95"/>
                  <a:pt x="511" y="111"/>
                </a:cubicBezTo>
                <a:cubicBezTo>
                  <a:pt x="511" y="114"/>
                  <a:pt x="511" y="114"/>
                  <a:pt x="511" y="114"/>
                </a:cubicBezTo>
                <a:cubicBezTo>
                  <a:pt x="486" y="114"/>
                  <a:pt x="486" y="114"/>
                  <a:pt x="486" y="114"/>
                </a:cubicBezTo>
                <a:cubicBezTo>
                  <a:pt x="487" y="120"/>
                  <a:pt x="489" y="123"/>
                  <a:pt x="494" y="123"/>
                </a:cubicBezTo>
                <a:cubicBezTo>
                  <a:pt x="498" y="123"/>
                  <a:pt x="501" y="120"/>
                  <a:pt x="503" y="118"/>
                </a:cubicBezTo>
                <a:cubicBezTo>
                  <a:pt x="503" y="117"/>
                  <a:pt x="503" y="117"/>
                  <a:pt x="503" y="117"/>
                </a:cubicBezTo>
                <a:lnTo>
                  <a:pt x="511" y="124"/>
                </a:lnTo>
                <a:close/>
                <a:moveTo>
                  <a:pt x="487" y="105"/>
                </a:moveTo>
                <a:cubicBezTo>
                  <a:pt x="499" y="105"/>
                  <a:pt x="499" y="105"/>
                  <a:pt x="499" y="105"/>
                </a:cubicBezTo>
                <a:cubicBezTo>
                  <a:pt x="498" y="97"/>
                  <a:pt x="494" y="97"/>
                  <a:pt x="493" y="97"/>
                </a:cubicBezTo>
                <a:cubicBezTo>
                  <a:pt x="489" y="97"/>
                  <a:pt x="487" y="100"/>
                  <a:pt x="487" y="105"/>
                </a:cubicBezTo>
                <a:close/>
                <a:moveTo>
                  <a:pt x="467" y="98"/>
                </a:moveTo>
                <a:cubicBezTo>
                  <a:pt x="467" y="133"/>
                  <a:pt x="467" y="133"/>
                  <a:pt x="467" y="133"/>
                </a:cubicBezTo>
                <a:cubicBezTo>
                  <a:pt x="453" y="133"/>
                  <a:pt x="453" y="133"/>
                  <a:pt x="453" y="133"/>
                </a:cubicBezTo>
                <a:cubicBezTo>
                  <a:pt x="453" y="102"/>
                  <a:pt x="453" y="102"/>
                  <a:pt x="453" y="102"/>
                </a:cubicBezTo>
                <a:cubicBezTo>
                  <a:pt x="453" y="98"/>
                  <a:pt x="452" y="98"/>
                  <a:pt x="450" y="98"/>
                </a:cubicBezTo>
                <a:cubicBezTo>
                  <a:pt x="448" y="98"/>
                  <a:pt x="445" y="99"/>
                  <a:pt x="443" y="102"/>
                </a:cubicBezTo>
                <a:cubicBezTo>
                  <a:pt x="443" y="133"/>
                  <a:pt x="443" y="133"/>
                  <a:pt x="443" y="133"/>
                </a:cubicBezTo>
                <a:cubicBezTo>
                  <a:pt x="429" y="133"/>
                  <a:pt x="429" y="133"/>
                  <a:pt x="429" y="133"/>
                </a:cubicBezTo>
                <a:cubicBezTo>
                  <a:pt x="429" y="87"/>
                  <a:pt x="429" y="87"/>
                  <a:pt x="429" y="87"/>
                </a:cubicBezTo>
                <a:cubicBezTo>
                  <a:pt x="443" y="87"/>
                  <a:pt x="443" y="87"/>
                  <a:pt x="443" y="87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5" y="89"/>
                  <a:pt x="450" y="86"/>
                  <a:pt x="455" y="86"/>
                </a:cubicBezTo>
                <a:cubicBezTo>
                  <a:pt x="463" y="86"/>
                  <a:pt x="467" y="90"/>
                  <a:pt x="467" y="98"/>
                </a:cubicBezTo>
                <a:close/>
                <a:moveTo>
                  <a:pt x="357" y="169"/>
                </a:moveTo>
                <a:cubicBezTo>
                  <a:pt x="366" y="169"/>
                  <a:pt x="366" y="169"/>
                  <a:pt x="366" y="169"/>
                </a:cubicBezTo>
                <a:cubicBezTo>
                  <a:pt x="366" y="179"/>
                  <a:pt x="366" y="179"/>
                  <a:pt x="366" y="179"/>
                </a:cubicBezTo>
                <a:cubicBezTo>
                  <a:pt x="357" y="179"/>
                  <a:pt x="357" y="179"/>
                  <a:pt x="357" y="179"/>
                </a:cubicBezTo>
                <a:cubicBezTo>
                  <a:pt x="357" y="200"/>
                  <a:pt x="357" y="200"/>
                  <a:pt x="357" y="200"/>
                </a:cubicBezTo>
                <a:cubicBezTo>
                  <a:pt x="357" y="204"/>
                  <a:pt x="358" y="205"/>
                  <a:pt x="361" y="205"/>
                </a:cubicBezTo>
                <a:cubicBezTo>
                  <a:pt x="363" y="205"/>
                  <a:pt x="364" y="205"/>
                  <a:pt x="365" y="205"/>
                </a:cubicBezTo>
                <a:cubicBezTo>
                  <a:pt x="366" y="204"/>
                  <a:pt x="366" y="204"/>
                  <a:pt x="366" y="204"/>
                </a:cubicBezTo>
                <a:cubicBezTo>
                  <a:pt x="366" y="215"/>
                  <a:pt x="366" y="215"/>
                  <a:pt x="366" y="215"/>
                </a:cubicBezTo>
                <a:cubicBezTo>
                  <a:pt x="365" y="215"/>
                  <a:pt x="365" y="215"/>
                  <a:pt x="365" y="215"/>
                </a:cubicBezTo>
                <a:cubicBezTo>
                  <a:pt x="364" y="215"/>
                  <a:pt x="360" y="215"/>
                  <a:pt x="357" y="215"/>
                </a:cubicBezTo>
                <a:cubicBezTo>
                  <a:pt x="347" y="215"/>
                  <a:pt x="343" y="212"/>
                  <a:pt x="343" y="203"/>
                </a:cubicBezTo>
                <a:cubicBezTo>
                  <a:pt x="343" y="179"/>
                  <a:pt x="343" y="179"/>
                  <a:pt x="343" y="179"/>
                </a:cubicBezTo>
                <a:cubicBezTo>
                  <a:pt x="337" y="179"/>
                  <a:pt x="337" y="179"/>
                  <a:pt x="337" y="179"/>
                </a:cubicBezTo>
                <a:cubicBezTo>
                  <a:pt x="337" y="169"/>
                  <a:pt x="337" y="169"/>
                  <a:pt x="337" y="169"/>
                </a:cubicBezTo>
                <a:cubicBezTo>
                  <a:pt x="343" y="169"/>
                  <a:pt x="343" y="169"/>
                  <a:pt x="343" y="169"/>
                </a:cubicBezTo>
                <a:cubicBezTo>
                  <a:pt x="343" y="156"/>
                  <a:pt x="343" y="156"/>
                  <a:pt x="343" y="156"/>
                </a:cubicBezTo>
                <a:cubicBezTo>
                  <a:pt x="357" y="154"/>
                  <a:pt x="357" y="154"/>
                  <a:pt x="357" y="154"/>
                </a:cubicBezTo>
                <a:lnTo>
                  <a:pt x="357" y="169"/>
                </a:lnTo>
                <a:close/>
                <a:moveTo>
                  <a:pt x="332" y="98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8" y="133"/>
                  <a:pt x="318" y="133"/>
                  <a:pt x="318" y="133"/>
                </a:cubicBezTo>
                <a:cubicBezTo>
                  <a:pt x="318" y="102"/>
                  <a:pt x="318" y="102"/>
                  <a:pt x="318" y="102"/>
                </a:cubicBezTo>
                <a:cubicBezTo>
                  <a:pt x="318" y="98"/>
                  <a:pt x="316" y="98"/>
                  <a:pt x="315" y="98"/>
                </a:cubicBezTo>
                <a:cubicBezTo>
                  <a:pt x="313" y="98"/>
                  <a:pt x="310" y="99"/>
                  <a:pt x="307" y="102"/>
                </a:cubicBezTo>
                <a:cubicBezTo>
                  <a:pt x="307" y="133"/>
                  <a:pt x="307" y="133"/>
                  <a:pt x="307" y="133"/>
                </a:cubicBezTo>
                <a:cubicBezTo>
                  <a:pt x="294" y="133"/>
                  <a:pt x="294" y="133"/>
                  <a:pt x="294" y="133"/>
                </a:cubicBezTo>
                <a:cubicBezTo>
                  <a:pt x="294" y="87"/>
                  <a:pt x="294" y="87"/>
                  <a:pt x="294" y="87"/>
                </a:cubicBezTo>
                <a:cubicBezTo>
                  <a:pt x="307" y="87"/>
                  <a:pt x="307" y="87"/>
                  <a:pt x="307" y="87"/>
                </a:cubicBezTo>
                <a:cubicBezTo>
                  <a:pt x="307" y="92"/>
                  <a:pt x="307" y="92"/>
                  <a:pt x="307" y="92"/>
                </a:cubicBezTo>
                <a:cubicBezTo>
                  <a:pt x="310" y="89"/>
                  <a:pt x="315" y="86"/>
                  <a:pt x="320" y="86"/>
                </a:cubicBezTo>
                <a:cubicBezTo>
                  <a:pt x="328" y="86"/>
                  <a:pt x="332" y="90"/>
                  <a:pt x="332" y="98"/>
                </a:cubicBezTo>
                <a:close/>
                <a:moveTo>
                  <a:pt x="272" y="132"/>
                </a:moveTo>
                <a:cubicBezTo>
                  <a:pt x="272" y="131"/>
                  <a:pt x="271" y="130"/>
                  <a:pt x="271" y="128"/>
                </a:cubicBezTo>
                <a:cubicBezTo>
                  <a:pt x="268" y="132"/>
                  <a:pt x="264" y="133"/>
                  <a:pt x="259" y="133"/>
                </a:cubicBezTo>
                <a:cubicBezTo>
                  <a:pt x="251" y="133"/>
                  <a:pt x="247" y="129"/>
                  <a:pt x="247" y="121"/>
                </a:cubicBezTo>
                <a:cubicBezTo>
                  <a:pt x="247" y="112"/>
                  <a:pt x="255" y="106"/>
                  <a:pt x="271" y="103"/>
                </a:cubicBezTo>
                <a:cubicBezTo>
                  <a:pt x="271" y="102"/>
                  <a:pt x="271" y="102"/>
                  <a:pt x="271" y="102"/>
                </a:cubicBezTo>
                <a:cubicBezTo>
                  <a:pt x="271" y="98"/>
                  <a:pt x="270" y="97"/>
                  <a:pt x="267" y="97"/>
                </a:cubicBezTo>
                <a:cubicBezTo>
                  <a:pt x="263" y="97"/>
                  <a:pt x="258" y="100"/>
                  <a:pt x="256" y="102"/>
                </a:cubicBezTo>
                <a:cubicBezTo>
                  <a:pt x="255" y="102"/>
                  <a:pt x="255" y="102"/>
                  <a:pt x="255" y="102"/>
                </a:cubicBezTo>
                <a:cubicBezTo>
                  <a:pt x="249" y="94"/>
                  <a:pt x="249" y="94"/>
                  <a:pt x="249" y="94"/>
                </a:cubicBezTo>
                <a:cubicBezTo>
                  <a:pt x="249" y="93"/>
                  <a:pt x="249" y="93"/>
                  <a:pt x="249" y="93"/>
                </a:cubicBezTo>
                <a:cubicBezTo>
                  <a:pt x="255" y="89"/>
                  <a:pt x="262" y="86"/>
                  <a:pt x="270" y="86"/>
                </a:cubicBezTo>
                <a:cubicBezTo>
                  <a:pt x="280" y="86"/>
                  <a:pt x="285" y="91"/>
                  <a:pt x="285" y="102"/>
                </a:cubicBezTo>
                <a:cubicBezTo>
                  <a:pt x="285" y="121"/>
                  <a:pt x="285" y="121"/>
                  <a:pt x="285" y="121"/>
                </a:cubicBezTo>
                <a:cubicBezTo>
                  <a:pt x="285" y="127"/>
                  <a:pt x="285" y="130"/>
                  <a:pt x="286" y="132"/>
                </a:cubicBezTo>
                <a:cubicBezTo>
                  <a:pt x="286" y="133"/>
                  <a:pt x="286" y="133"/>
                  <a:pt x="286" y="133"/>
                </a:cubicBezTo>
                <a:cubicBezTo>
                  <a:pt x="272" y="133"/>
                  <a:pt x="272" y="133"/>
                  <a:pt x="272" y="133"/>
                </a:cubicBezTo>
                <a:lnTo>
                  <a:pt x="272" y="132"/>
                </a:lnTo>
                <a:close/>
                <a:moveTo>
                  <a:pt x="271" y="111"/>
                </a:moveTo>
                <a:cubicBezTo>
                  <a:pt x="262" y="113"/>
                  <a:pt x="261" y="116"/>
                  <a:pt x="261" y="119"/>
                </a:cubicBezTo>
                <a:cubicBezTo>
                  <a:pt x="261" y="121"/>
                  <a:pt x="262" y="123"/>
                  <a:pt x="264" y="123"/>
                </a:cubicBezTo>
                <a:cubicBezTo>
                  <a:pt x="267" y="123"/>
                  <a:pt x="269" y="122"/>
                  <a:pt x="271" y="120"/>
                </a:cubicBezTo>
                <a:lnTo>
                  <a:pt x="271" y="111"/>
                </a:lnTo>
                <a:close/>
                <a:moveTo>
                  <a:pt x="310" y="214"/>
                </a:moveTo>
                <a:cubicBezTo>
                  <a:pt x="311" y="215"/>
                  <a:pt x="311" y="215"/>
                  <a:pt x="311" y="215"/>
                </a:cubicBezTo>
                <a:cubicBezTo>
                  <a:pt x="297" y="215"/>
                  <a:pt x="297" y="215"/>
                  <a:pt x="297" y="215"/>
                </a:cubicBezTo>
                <a:cubicBezTo>
                  <a:pt x="297" y="214"/>
                  <a:pt x="297" y="214"/>
                  <a:pt x="297" y="214"/>
                </a:cubicBezTo>
                <a:cubicBezTo>
                  <a:pt x="296" y="213"/>
                  <a:pt x="296" y="212"/>
                  <a:pt x="296" y="210"/>
                </a:cubicBezTo>
                <a:cubicBezTo>
                  <a:pt x="293" y="214"/>
                  <a:pt x="289" y="215"/>
                  <a:pt x="283" y="215"/>
                </a:cubicBezTo>
                <a:cubicBezTo>
                  <a:pt x="276" y="215"/>
                  <a:pt x="272" y="211"/>
                  <a:pt x="272" y="203"/>
                </a:cubicBezTo>
                <a:cubicBezTo>
                  <a:pt x="272" y="194"/>
                  <a:pt x="280" y="188"/>
                  <a:pt x="296" y="185"/>
                </a:cubicBezTo>
                <a:cubicBezTo>
                  <a:pt x="296" y="183"/>
                  <a:pt x="296" y="183"/>
                  <a:pt x="296" y="183"/>
                </a:cubicBezTo>
                <a:cubicBezTo>
                  <a:pt x="296" y="180"/>
                  <a:pt x="295" y="179"/>
                  <a:pt x="292" y="179"/>
                </a:cubicBezTo>
                <a:cubicBezTo>
                  <a:pt x="287" y="179"/>
                  <a:pt x="283" y="182"/>
                  <a:pt x="280" y="184"/>
                </a:cubicBezTo>
                <a:cubicBezTo>
                  <a:pt x="280" y="184"/>
                  <a:pt x="280" y="184"/>
                  <a:pt x="280" y="184"/>
                </a:cubicBezTo>
                <a:cubicBezTo>
                  <a:pt x="273" y="176"/>
                  <a:pt x="273" y="176"/>
                  <a:pt x="273" y="176"/>
                </a:cubicBezTo>
                <a:cubicBezTo>
                  <a:pt x="274" y="175"/>
                  <a:pt x="274" y="175"/>
                  <a:pt x="274" y="175"/>
                </a:cubicBezTo>
                <a:cubicBezTo>
                  <a:pt x="279" y="171"/>
                  <a:pt x="286" y="168"/>
                  <a:pt x="294" y="168"/>
                </a:cubicBezTo>
                <a:cubicBezTo>
                  <a:pt x="305" y="168"/>
                  <a:pt x="309" y="173"/>
                  <a:pt x="309" y="183"/>
                </a:cubicBezTo>
                <a:cubicBezTo>
                  <a:pt x="309" y="203"/>
                  <a:pt x="309" y="203"/>
                  <a:pt x="309" y="203"/>
                </a:cubicBezTo>
                <a:cubicBezTo>
                  <a:pt x="309" y="209"/>
                  <a:pt x="310" y="212"/>
                  <a:pt x="310" y="214"/>
                </a:cubicBezTo>
                <a:close/>
                <a:moveTo>
                  <a:pt x="296" y="193"/>
                </a:moveTo>
                <a:cubicBezTo>
                  <a:pt x="286" y="195"/>
                  <a:pt x="285" y="198"/>
                  <a:pt x="285" y="201"/>
                </a:cubicBezTo>
                <a:cubicBezTo>
                  <a:pt x="285" y="203"/>
                  <a:pt x="286" y="205"/>
                  <a:pt x="289" y="205"/>
                </a:cubicBezTo>
                <a:cubicBezTo>
                  <a:pt x="291" y="205"/>
                  <a:pt x="294" y="204"/>
                  <a:pt x="296" y="201"/>
                </a:cubicBezTo>
                <a:lnTo>
                  <a:pt x="296" y="193"/>
                </a:lnTo>
                <a:close/>
                <a:moveTo>
                  <a:pt x="318" y="159"/>
                </a:moveTo>
                <a:cubicBezTo>
                  <a:pt x="332" y="157"/>
                  <a:pt x="332" y="157"/>
                  <a:pt x="332" y="157"/>
                </a:cubicBezTo>
                <a:cubicBezTo>
                  <a:pt x="332" y="215"/>
                  <a:pt x="332" y="215"/>
                  <a:pt x="332" y="215"/>
                </a:cubicBezTo>
                <a:cubicBezTo>
                  <a:pt x="318" y="215"/>
                  <a:pt x="318" y="215"/>
                  <a:pt x="318" y="215"/>
                </a:cubicBezTo>
                <a:lnTo>
                  <a:pt x="318" y="159"/>
                </a:lnTo>
                <a:close/>
                <a:moveTo>
                  <a:pt x="208" y="153"/>
                </a:moveTo>
                <a:cubicBezTo>
                  <a:pt x="222" y="153"/>
                  <a:pt x="222" y="153"/>
                  <a:pt x="222" y="153"/>
                </a:cubicBezTo>
                <a:cubicBezTo>
                  <a:pt x="222" y="215"/>
                  <a:pt x="222" y="215"/>
                  <a:pt x="222" y="215"/>
                </a:cubicBezTo>
                <a:cubicBezTo>
                  <a:pt x="208" y="215"/>
                  <a:pt x="208" y="215"/>
                  <a:pt x="208" y="215"/>
                </a:cubicBezTo>
                <a:cubicBezTo>
                  <a:pt x="208" y="188"/>
                  <a:pt x="208" y="188"/>
                  <a:pt x="208" y="188"/>
                </a:cubicBezTo>
                <a:cubicBezTo>
                  <a:pt x="188" y="188"/>
                  <a:pt x="188" y="188"/>
                  <a:pt x="188" y="188"/>
                </a:cubicBezTo>
                <a:cubicBezTo>
                  <a:pt x="188" y="215"/>
                  <a:pt x="188" y="215"/>
                  <a:pt x="188" y="215"/>
                </a:cubicBezTo>
                <a:cubicBezTo>
                  <a:pt x="174" y="215"/>
                  <a:pt x="174" y="215"/>
                  <a:pt x="174" y="215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8" y="176"/>
                  <a:pt x="188" y="176"/>
                  <a:pt x="188" y="176"/>
                </a:cubicBezTo>
                <a:cubicBezTo>
                  <a:pt x="208" y="176"/>
                  <a:pt x="208" y="176"/>
                  <a:pt x="208" y="176"/>
                </a:cubicBezTo>
                <a:lnTo>
                  <a:pt x="208" y="153"/>
                </a:lnTo>
                <a:close/>
                <a:moveTo>
                  <a:pt x="342" y="130"/>
                </a:moveTo>
                <a:cubicBezTo>
                  <a:pt x="340" y="129"/>
                  <a:pt x="339" y="127"/>
                  <a:pt x="339" y="124"/>
                </a:cubicBezTo>
                <a:cubicBezTo>
                  <a:pt x="339" y="122"/>
                  <a:pt x="341" y="118"/>
                  <a:pt x="345" y="116"/>
                </a:cubicBezTo>
                <a:cubicBezTo>
                  <a:pt x="341" y="113"/>
                  <a:pt x="339" y="108"/>
                  <a:pt x="339" y="103"/>
                </a:cubicBezTo>
                <a:cubicBezTo>
                  <a:pt x="339" y="93"/>
                  <a:pt x="346" y="86"/>
                  <a:pt x="357" y="86"/>
                </a:cubicBezTo>
                <a:cubicBezTo>
                  <a:pt x="362" y="86"/>
                  <a:pt x="367" y="88"/>
                  <a:pt x="370" y="90"/>
                </a:cubicBezTo>
                <a:cubicBezTo>
                  <a:pt x="372" y="88"/>
                  <a:pt x="376" y="86"/>
                  <a:pt x="379" y="86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0" y="98"/>
                  <a:pt x="380" y="98"/>
                  <a:pt x="380" y="98"/>
                </a:cubicBezTo>
                <a:cubicBezTo>
                  <a:pt x="379" y="98"/>
                  <a:pt x="379" y="98"/>
                  <a:pt x="379" y="98"/>
                </a:cubicBezTo>
                <a:cubicBezTo>
                  <a:pt x="378" y="98"/>
                  <a:pt x="376" y="98"/>
                  <a:pt x="374" y="98"/>
                </a:cubicBezTo>
                <a:cubicBezTo>
                  <a:pt x="375" y="100"/>
                  <a:pt x="375" y="101"/>
                  <a:pt x="375" y="103"/>
                </a:cubicBezTo>
                <a:cubicBezTo>
                  <a:pt x="375" y="113"/>
                  <a:pt x="368" y="120"/>
                  <a:pt x="357" y="120"/>
                </a:cubicBezTo>
                <a:cubicBezTo>
                  <a:pt x="355" y="120"/>
                  <a:pt x="353" y="119"/>
                  <a:pt x="351" y="119"/>
                </a:cubicBezTo>
                <a:cubicBezTo>
                  <a:pt x="351" y="120"/>
                  <a:pt x="351" y="120"/>
                  <a:pt x="351" y="120"/>
                </a:cubicBezTo>
                <a:cubicBezTo>
                  <a:pt x="351" y="121"/>
                  <a:pt x="351" y="122"/>
                  <a:pt x="354" y="122"/>
                </a:cubicBezTo>
                <a:cubicBezTo>
                  <a:pt x="360" y="123"/>
                  <a:pt x="360" y="123"/>
                  <a:pt x="360" y="123"/>
                </a:cubicBezTo>
                <a:cubicBezTo>
                  <a:pt x="374" y="124"/>
                  <a:pt x="379" y="127"/>
                  <a:pt x="379" y="135"/>
                </a:cubicBezTo>
                <a:cubicBezTo>
                  <a:pt x="379" y="144"/>
                  <a:pt x="370" y="149"/>
                  <a:pt x="356" y="149"/>
                </a:cubicBezTo>
                <a:cubicBezTo>
                  <a:pt x="342" y="149"/>
                  <a:pt x="336" y="146"/>
                  <a:pt x="336" y="139"/>
                </a:cubicBezTo>
                <a:cubicBezTo>
                  <a:pt x="336" y="135"/>
                  <a:pt x="338" y="132"/>
                  <a:pt x="342" y="130"/>
                </a:cubicBezTo>
                <a:close/>
                <a:moveTo>
                  <a:pt x="352" y="103"/>
                </a:moveTo>
                <a:cubicBezTo>
                  <a:pt x="352" y="106"/>
                  <a:pt x="352" y="111"/>
                  <a:pt x="357" y="111"/>
                </a:cubicBezTo>
                <a:cubicBezTo>
                  <a:pt x="360" y="111"/>
                  <a:pt x="362" y="108"/>
                  <a:pt x="362" y="103"/>
                </a:cubicBezTo>
                <a:cubicBezTo>
                  <a:pt x="362" y="100"/>
                  <a:pt x="361" y="96"/>
                  <a:pt x="357" y="96"/>
                </a:cubicBezTo>
                <a:cubicBezTo>
                  <a:pt x="352" y="96"/>
                  <a:pt x="352" y="101"/>
                  <a:pt x="352" y="103"/>
                </a:cubicBezTo>
                <a:close/>
                <a:moveTo>
                  <a:pt x="348" y="137"/>
                </a:moveTo>
                <a:cubicBezTo>
                  <a:pt x="348" y="140"/>
                  <a:pt x="350" y="142"/>
                  <a:pt x="357" y="142"/>
                </a:cubicBezTo>
                <a:cubicBezTo>
                  <a:pt x="363" y="142"/>
                  <a:pt x="366" y="140"/>
                  <a:pt x="366" y="137"/>
                </a:cubicBezTo>
                <a:cubicBezTo>
                  <a:pt x="366" y="135"/>
                  <a:pt x="366" y="134"/>
                  <a:pt x="358" y="134"/>
                </a:cubicBezTo>
                <a:cubicBezTo>
                  <a:pt x="351" y="133"/>
                  <a:pt x="351" y="133"/>
                  <a:pt x="351" y="133"/>
                </a:cubicBezTo>
                <a:cubicBezTo>
                  <a:pt x="351" y="133"/>
                  <a:pt x="350" y="133"/>
                  <a:pt x="350" y="133"/>
                </a:cubicBezTo>
                <a:cubicBezTo>
                  <a:pt x="349" y="134"/>
                  <a:pt x="348" y="136"/>
                  <a:pt x="348" y="13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</p:spTree>
    <p:extLst>
      <p:ext uri="{BB962C8B-B14F-4D97-AF65-F5344CB8AC3E}">
        <p14:creationId xmlns:p14="http://schemas.microsoft.com/office/powerpoint/2010/main" val="27976003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4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457200" y="1268985"/>
            <a:ext cx="8229600" cy="215444"/>
          </a:xfrm>
        </p:spPr>
        <p:txBody>
          <a:bodyPr>
            <a:noAutofit/>
          </a:bodyPr>
          <a:lstStyle>
            <a:lvl1pPr marL="0" indent="0"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0">
              <a:buNone/>
              <a:defRPr/>
            </a:lvl2pPr>
          </a:lstStyle>
          <a:p>
            <a:pPr marL="0" lvl="0" indent="0" algn="l" defTabSz="3429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57199" y="761455"/>
            <a:ext cx="8229600" cy="31393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9949" y="6551759"/>
            <a:ext cx="3387817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Division Name or Footer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2" y="6544227"/>
            <a:ext cx="254719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7FEEEA1A-CB49-3744-AA40-B896987410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2481072" cy="4305300"/>
          </a:xfr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1500"/>
              </a:spcBef>
              <a:buNone/>
              <a:defRPr lang="en-US" sz="1200" b="1" dirty="0">
                <a:solidFill>
                  <a:schemeClr val="tx1"/>
                </a:solidFill>
              </a:defRPr>
            </a:lvl1pPr>
            <a:lvl2pPr marL="341313" indent="-341313">
              <a:spcBef>
                <a:spcPts val="0"/>
              </a:spcBef>
              <a:buNone/>
              <a:defRPr lang="en-US" sz="1200" dirty="0">
                <a:solidFill>
                  <a:schemeClr val="tx1"/>
                </a:solidFill>
              </a:defRPr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21"/>
          </p:nvPr>
        </p:nvSpPr>
        <p:spPr>
          <a:xfrm>
            <a:off x="3200400" y="1752600"/>
            <a:ext cx="2481072" cy="4305300"/>
          </a:xfr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1500"/>
              </a:spcBef>
              <a:buNone/>
              <a:defRPr lang="en-US" sz="1200" b="1" dirty="0">
                <a:solidFill>
                  <a:schemeClr val="tx1"/>
                </a:solidFill>
              </a:defRPr>
            </a:lvl1pPr>
            <a:lvl2pPr marL="341313" indent="-341313">
              <a:spcBef>
                <a:spcPts val="0"/>
              </a:spcBef>
              <a:buNone/>
              <a:defRPr lang="en-US" sz="1200" dirty="0">
                <a:solidFill>
                  <a:schemeClr val="tx1"/>
                </a:solidFill>
              </a:defRPr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22"/>
          </p:nvPr>
        </p:nvSpPr>
        <p:spPr>
          <a:xfrm>
            <a:off x="5943600" y="1752600"/>
            <a:ext cx="2481072" cy="4305300"/>
          </a:xfr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1500"/>
              </a:spcBef>
              <a:buNone/>
              <a:defRPr lang="en-US" sz="1200" b="1" dirty="0">
                <a:solidFill>
                  <a:schemeClr val="tx1"/>
                </a:solidFill>
              </a:defRPr>
            </a:lvl1pPr>
            <a:lvl2pPr marL="341313" indent="-341313">
              <a:spcBef>
                <a:spcPts val="0"/>
              </a:spcBef>
              <a:buNone/>
              <a:defRPr lang="en-US" sz="1200" dirty="0">
                <a:solidFill>
                  <a:schemeClr val="tx1"/>
                </a:solidFill>
              </a:defRPr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72111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25603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761455"/>
            <a:ext cx="8229600" cy="31393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61713"/>
            <a:ext cx="8229599" cy="44961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7919867" y="6350476"/>
            <a:ext cx="766764" cy="334835"/>
          </a:xfrm>
          <a:custGeom>
            <a:avLst/>
            <a:gdLst>
              <a:gd name="T0" fmla="*/ 32 w 511"/>
              <a:gd name="T1" fmla="*/ 39 h 221"/>
              <a:gd name="T2" fmla="*/ 106 w 511"/>
              <a:gd name="T3" fmla="*/ 0 h 221"/>
              <a:gd name="T4" fmla="*/ 188 w 511"/>
              <a:gd name="T5" fmla="*/ 44 h 221"/>
              <a:gd name="T6" fmla="*/ 139 w 511"/>
              <a:gd name="T7" fmla="*/ 208 h 221"/>
              <a:gd name="T8" fmla="*/ 161 w 511"/>
              <a:gd name="T9" fmla="*/ 194 h 221"/>
              <a:gd name="T10" fmla="*/ 2 w 511"/>
              <a:gd name="T11" fmla="*/ 101 h 221"/>
              <a:gd name="T12" fmla="*/ 91 w 511"/>
              <a:gd name="T13" fmla="*/ 70 h 221"/>
              <a:gd name="T14" fmla="*/ 123 w 511"/>
              <a:gd name="T15" fmla="*/ 108 h 221"/>
              <a:gd name="T16" fmla="*/ 208 w 511"/>
              <a:gd name="T17" fmla="*/ 70 h 221"/>
              <a:gd name="T18" fmla="*/ 73 w 511"/>
              <a:gd name="T19" fmla="*/ 70 h 221"/>
              <a:gd name="T20" fmla="*/ 53 w 511"/>
              <a:gd name="T21" fmla="*/ 96 h 221"/>
              <a:gd name="T22" fmla="*/ 54 w 511"/>
              <a:gd name="T23" fmla="*/ 70 h 221"/>
              <a:gd name="T24" fmla="*/ 144 w 511"/>
              <a:gd name="T25" fmla="*/ 70 h 221"/>
              <a:gd name="T26" fmla="*/ 175 w 511"/>
              <a:gd name="T27" fmla="*/ 70 h 221"/>
              <a:gd name="T28" fmla="*/ 267 w 511"/>
              <a:gd name="T29" fmla="*/ 206 h 221"/>
              <a:gd name="T30" fmla="*/ 267 w 511"/>
              <a:gd name="T31" fmla="*/ 193 h 221"/>
              <a:gd name="T32" fmla="*/ 259 w 511"/>
              <a:gd name="T33" fmla="*/ 199 h 221"/>
              <a:gd name="T34" fmla="*/ 416 w 511"/>
              <a:gd name="T35" fmla="*/ 92 h 221"/>
              <a:gd name="T36" fmla="*/ 402 w 511"/>
              <a:gd name="T37" fmla="*/ 86 h 221"/>
              <a:gd name="T38" fmla="*/ 402 w 511"/>
              <a:gd name="T39" fmla="*/ 123 h 221"/>
              <a:gd name="T40" fmla="*/ 397 w 511"/>
              <a:gd name="T41" fmla="*/ 184 h 221"/>
              <a:gd name="T42" fmla="*/ 373 w 511"/>
              <a:gd name="T43" fmla="*/ 152 h 221"/>
              <a:gd name="T44" fmla="*/ 511 w 511"/>
              <a:gd name="T45" fmla="*/ 124 h 221"/>
              <a:gd name="T46" fmla="*/ 511 w 511"/>
              <a:gd name="T47" fmla="*/ 111 h 221"/>
              <a:gd name="T48" fmla="*/ 503 w 511"/>
              <a:gd name="T49" fmla="*/ 117 h 221"/>
              <a:gd name="T50" fmla="*/ 487 w 511"/>
              <a:gd name="T51" fmla="*/ 105 h 221"/>
              <a:gd name="T52" fmla="*/ 450 w 511"/>
              <a:gd name="T53" fmla="*/ 98 h 221"/>
              <a:gd name="T54" fmla="*/ 443 w 511"/>
              <a:gd name="T55" fmla="*/ 87 h 221"/>
              <a:gd name="T56" fmla="*/ 366 w 511"/>
              <a:gd name="T57" fmla="*/ 169 h 221"/>
              <a:gd name="T58" fmla="*/ 365 w 511"/>
              <a:gd name="T59" fmla="*/ 205 h 221"/>
              <a:gd name="T60" fmla="*/ 343 w 511"/>
              <a:gd name="T61" fmla="*/ 203 h 221"/>
              <a:gd name="T62" fmla="*/ 343 w 511"/>
              <a:gd name="T63" fmla="*/ 156 h 221"/>
              <a:gd name="T64" fmla="*/ 318 w 511"/>
              <a:gd name="T65" fmla="*/ 133 h 221"/>
              <a:gd name="T66" fmla="*/ 294 w 511"/>
              <a:gd name="T67" fmla="*/ 133 h 221"/>
              <a:gd name="T68" fmla="*/ 332 w 511"/>
              <a:gd name="T69" fmla="*/ 98 h 221"/>
              <a:gd name="T70" fmla="*/ 271 w 511"/>
              <a:gd name="T71" fmla="*/ 103 h 221"/>
              <a:gd name="T72" fmla="*/ 249 w 511"/>
              <a:gd name="T73" fmla="*/ 94 h 221"/>
              <a:gd name="T74" fmla="*/ 286 w 511"/>
              <a:gd name="T75" fmla="*/ 132 h 221"/>
              <a:gd name="T76" fmla="*/ 261 w 511"/>
              <a:gd name="T77" fmla="*/ 119 h 221"/>
              <a:gd name="T78" fmla="*/ 311 w 511"/>
              <a:gd name="T79" fmla="*/ 215 h 221"/>
              <a:gd name="T80" fmla="*/ 272 w 511"/>
              <a:gd name="T81" fmla="*/ 203 h 221"/>
              <a:gd name="T82" fmla="*/ 280 w 511"/>
              <a:gd name="T83" fmla="*/ 184 h 221"/>
              <a:gd name="T84" fmla="*/ 309 w 511"/>
              <a:gd name="T85" fmla="*/ 203 h 221"/>
              <a:gd name="T86" fmla="*/ 296 w 511"/>
              <a:gd name="T87" fmla="*/ 201 h 221"/>
              <a:gd name="T88" fmla="*/ 318 w 511"/>
              <a:gd name="T89" fmla="*/ 215 h 221"/>
              <a:gd name="T90" fmla="*/ 208 w 511"/>
              <a:gd name="T91" fmla="*/ 215 h 221"/>
              <a:gd name="T92" fmla="*/ 174 w 511"/>
              <a:gd name="T93" fmla="*/ 153 h 221"/>
              <a:gd name="T94" fmla="*/ 342 w 511"/>
              <a:gd name="T95" fmla="*/ 130 h 221"/>
              <a:gd name="T96" fmla="*/ 370 w 511"/>
              <a:gd name="T97" fmla="*/ 90 h 221"/>
              <a:gd name="T98" fmla="*/ 374 w 511"/>
              <a:gd name="T99" fmla="*/ 98 h 221"/>
              <a:gd name="T100" fmla="*/ 354 w 511"/>
              <a:gd name="T101" fmla="*/ 122 h 221"/>
              <a:gd name="T102" fmla="*/ 342 w 511"/>
              <a:gd name="T103" fmla="*/ 130 h 221"/>
              <a:gd name="T104" fmla="*/ 352 w 511"/>
              <a:gd name="T105" fmla="*/ 103 h 221"/>
              <a:gd name="T106" fmla="*/ 351 w 511"/>
              <a:gd name="T107" fmla="*/ 133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1" h="221">
                <a:moveTo>
                  <a:pt x="188" y="44"/>
                </a:moveTo>
                <a:cubicBezTo>
                  <a:pt x="188" y="44"/>
                  <a:pt x="187" y="44"/>
                  <a:pt x="186" y="43"/>
                </a:cubicBezTo>
                <a:cubicBezTo>
                  <a:pt x="185" y="42"/>
                  <a:pt x="179" y="36"/>
                  <a:pt x="169" y="30"/>
                </a:cubicBezTo>
                <a:cubicBezTo>
                  <a:pt x="159" y="24"/>
                  <a:pt x="137" y="13"/>
                  <a:pt x="107" y="13"/>
                </a:cubicBezTo>
                <a:cubicBezTo>
                  <a:pt x="71" y="13"/>
                  <a:pt x="47" y="27"/>
                  <a:pt x="32" y="39"/>
                </a:cubicBezTo>
                <a:cubicBezTo>
                  <a:pt x="18" y="51"/>
                  <a:pt x="11" y="65"/>
                  <a:pt x="11" y="66"/>
                </a:cubicBezTo>
                <a:cubicBezTo>
                  <a:pt x="11" y="66"/>
                  <a:pt x="11" y="66"/>
                  <a:pt x="10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1" y="65"/>
                  <a:pt x="17" y="49"/>
                  <a:pt x="30" y="35"/>
                </a:cubicBezTo>
                <a:cubicBezTo>
                  <a:pt x="43" y="20"/>
                  <a:pt x="69" y="0"/>
                  <a:pt x="106" y="0"/>
                </a:cubicBezTo>
                <a:cubicBezTo>
                  <a:pt x="142" y="0"/>
                  <a:pt x="165" y="19"/>
                  <a:pt x="173" y="26"/>
                </a:cubicBezTo>
                <a:cubicBezTo>
                  <a:pt x="180" y="33"/>
                  <a:pt x="186" y="41"/>
                  <a:pt x="187" y="42"/>
                </a:cubicBezTo>
                <a:cubicBezTo>
                  <a:pt x="188" y="43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lose/>
                <a:moveTo>
                  <a:pt x="1" y="101"/>
                </a:moveTo>
                <a:cubicBezTo>
                  <a:pt x="1" y="101"/>
                  <a:pt x="1" y="101"/>
                  <a:pt x="1" y="102"/>
                </a:cubicBezTo>
                <a:cubicBezTo>
                  <a:pt x="1" y="103"/>
                  <a:pt x="0" y="117"/>
                  <a:pt x="3" y="134"/>
                </a:cubicBezTo>
                <a:cubicBezTo>
                  <a:pt x="8" y="157"/>
                  <a:pt x="22" y="186"/>
                  <a:pt x="54" y="203"/>
                </a:cubicBezTo>
                <a:cubicBezTo>
                  <a:pt x="87" y="221"/>
                  <a:pt x="120" y="216"/>
                  <a:pt x="139" y="208"/>
                </a:cubicBezTo>
                <a:cubicBezTo>
                  <a:pt x="153" y="202"/>
                  <a:pt x="157" y="198"/>
                  <a:pt x="159" y="196"/>
                </a:cubicBezTo>
                <a:cubicBezTo>
                  <a:pt x="160" y="196"/>
                  <a:pt x="161" y="195"/>
                  <a:pt x="161" y="195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1" y="194"/>
                </a:cubicBezTo>
                <a:cubicBezTo>
                  <a:pt x="160" y="195"/>
                  <a:pt x="146" y="201"/>
                  <a:pt x="129" y="203"/>
                </a:cubicBezTo>
                <a:cubicBezTo>
                  <a:pt x="111" y="205"/>
                  <a:pt x="87" y="204"/>
                  <a:pt x="62" y="191"/>
                </a:cubicBezTo>
                <a:cubicBezTo>
                  <a:pt x="36" y="178"/>
                  <a:pt x="19" y="158"/>
                  <a:pt x="10" y="139"/>
                </a:cubicBezTo>
                <a:cubicBezTo>
                  <a:pt x="1" y="120"/>
                  <a:pt x="2" y="103"/>
                  <a:pt x="2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1" y="101"/>
                  <a:pt x="1" y="101"/>
                </a:cubicBezTo>
                <a:close/>
                <a:moveTo>
                  <a:pt x="108" y="133"/>
                </a:moveTo>
                <a:cubicBezTo>
                  <a:pt x="108" y="108"/>
                  <a:pt x="108" y="108"/>
                  <a:pt x="108" y="108"/>
                </a:cubicBezTo>
                <a:cubicBezTo>
                  <a:pt x="91" y="70"/>
                  <a:pt x="91" y="70"/>
                  <a:pt x="91" y="70"/>
                </a:cubicBezTo>
                <a:cubicBezTo>
                  <a:pt x="105" y="70"/>
                  <a:pt x="105" y="70"/>
                  <a:pt x="105" y="70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40" y="70"/>
                  <a:pt x="140" y="70"/>
                  <a:pt x="140" y="70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3" y="133"/>
                  <a:pt x="123" y="133"/>
                  <a:pt x="123" y="133"/>
                </a:cubicBezTo>
                <a:lnTo>
                  <a:pt x="108" y="133"/>
                </a:lnTo>
                <a:close/>
                <a:moveTo>
                  <a:pt x="241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8" y="70"/>
                  <a:pt x="208" y="70"/>
                  <a:pt x="208" y="70"/>
                </a:cubicBezTo>
                <a:cubicBezTo>
                  <a:pt x="222" y="70"/>
                  <a:pt x="222" y="70"/>
                  <a:pt x="222" y="70"/>
                </a:cubicBezTo>
                <a:cubicBezTo>
                  <a:pt x="222" y="121"/>
                  <a:pt x="222" y="121"/>
                  <a:pt x="222" y="121"/>
                </a:cubicBezTo>
                <a:cubicBezTo>
                  <a:pt x="241" y="121"/>
                  <a:pt x="241" y="121"/>
                  <a:pt x="241" y="121"/>
                </a:cubicBezTo>
                <a:lnTo>
                  <a:pt x="241" y="133"/>
                </a:lnTo>
                <a:close/>
                <a:moveTo>
                  <a:pt x="73" y="70"/>
                </a:moveTo>
                <a:cubicBezTo>
                  <a:pt x="86" y="70"/>
                  <a:pt x="86" y="70"/>
                  <a:pt x="86" y="70"/>
                </a:cubicBezTo>
                <a:cubicBezTo>
                  <a:pt x="86" y="133"/>
                  <a:pt x="86" y="133"/>
                  <a:pt x="86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1"/>
                  <a:pt x="57" y="104"/>
                  <a:pt x="53" y="96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40" y="70"/>
                  <a:pt x="40" y="70"/>
                  <a:pt x="40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5" y="71"/>
                  <a:pt x="69" y="97"/>
                  <a:pt x="73" y="106"/>
                </a:cubicBezTo>
                <a:lnTo>
                  <a:pt x="73" y="70"/>
                </a:lnTo>
                <a:close/>
                <a:moveTo>
                  <a:pt x="166" y="134"/>
                </a:moveTo>
                <a:cubicBezTo>
                  <a:pt x="152" y="134"/>
                  <a:pt x="144" y="126"/>
                  <a:pt x="144" y="111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8" y="110"/>
                  <a:pt x="158" y="110"/>
                  <a:pt x="158" y="110"/>
                </a:cubicBezTo>
                <a:cubicBezTo>
                  <a:pt x="158" y="119"/>
                  <a:pt x="161" y="122"/>
                  <a:pt x="167" y="122"/>
                </a:cubicBezTo>
                <a:cubicBezTo>
                  <a:pt x="172" y="122"/>
                  <a:pt x="175" y="118"/>
                  <a:pt x="175" y="110"/>
                </a:cubicBezTo>
                <a:cubicBezTo>
                  <a:pt x="175" y="70"/>
                  <a:pt x="175" y="70"/>
                  <a:pt x="175" y="70"/>
                </a:cubicBezTo>
                <a:cubicBezTo>
                  <a:pt x="188" y="70"/>
                  <a:pt x="188" y="70"/>
                  <a:pt x="188" y="70"/>
                </a:cubicBezTo>
                <a:cubicBezTo>
                  <a:pt x="188" y="111"/>
                  <a:pt x="188" y="111"/>
                  <a:pt x="188" y="111"/>
                </a:cubicBezTo>
                <a:cubicBezTo>
                  <a:pt x="188" y="126"/>
                  <a:pt x="181" y="134"/>
                  <a:pt x="166" y="134"/>
                </a:cubicBezTo>
                <a:close/>
                <a:moveTo>
                  <a:pt x="259" y="199"/>
                </a:moveTo>
                <a:cubicBezTo>
                  <a:pt x="267" y="206"/>
                  <a:pt x="267" y="206"/>
                  <a:pt x="267" y="206"/>
                </a:cubicBezTo>
                <a:cubicBezTo>
                  <a:pt x="267" y="206"/>
                  <a:pt x="267" y="206"/>
                  <a:pt x="267" y="206"/>
                </a:cubicBezTo>
                <a:cubicBezTo>
                  <a:pt x="263" y="213"/>
                  <a:pt x="257" y="216"/>
                  <a:pt x="249" y="216"/>
                </a:cubicBezTo>
                <a:cubicBezTo>
                  <a:pt x="236" y="216"/>
                  <a:pt x="229" y="207"/>
                  <a:pt x="229" y="192"/>
                </a:cubicBezTo>
                <a:cubicBezTo>
                  <a:pt x="229" y="174"/>
                  <a:pt x="239" y="168"/>
                  <a:pt x="249" y="168"/>
                </a:cubicBezTo>
                <a:cubicBezTo>
                  <a:pt x="261" y="168"/>
                  <a:pt x="267" y="177"/>
                  <a:pt x="267" y="193"/>
                </a:cubicBezTo>
                <a:cubicBezTo>
                  <a:pt x="267" y="196"/>
                  <a:pt x="267" y="196"/>
                  <a:pt x="267" y="196"/>
                </a:cubicBezTo>
                <a:cubicBezTo>
                  <a:pt x="242" y="196"/>
                  <a:pt x="242" y="196"/>
                  <a:pt x="242" y="196"/>
                </a:cubicBezTo>
                <a:cubicBezTo>
                  <a:pt x="243" y="202"/>
                  <a:pt x="245" y="205"/>
                  <a:pt x="250" y="205"/>
                </a:cubicBezTo>
                <a:cubicBezTo>
                  <a:pt x="254" y="205"/>
                  <a:pt x="257" y="202"/>
                  <a:pt x="259" y="200"/>
                </a:cubicBezTo>
                <a:lnTo>
                  <a:pt x="259" y="199"/>
                </a:lnTo>
                <a:close/>
                <a:moveTo>
                  <a:pt x="242" y="187"/>
                </a:moveTo>
                <a:cubicBezTo>
                  <a:pt x="255" y="187"/>
                  <a:pt x="255" y="187"/>
                  <a:pt x="255" y="187"/>
                </a:cubicBezTo>
                <a:cubicBezTo>
                  <a:pt x="254" y="179"/>
                  <a:pt x="250" y="179"/>
                  <a:pt x="249" y="179"/>
                </a:cubicBezTo>
                <a:cubicBezTo>
                  <a:pt x="245" y="179"/>
                  <a:pt x="243" y="182"/>
                  <a:pt x="242" y="187"/>
                </a:cubicBezTo>
                <a:close/>
                <a:moveTo>
                  <a:pt x="416" y="92"/>
                </a:moveTo>
                <a:cubicBezTo>
                  <a:pt x="420" y="96"/>
                  <a:pt x="422" y="102"/>
                  <a:pt x="422" y="110"/>
                </a:cubicBezTo>
                <a:cubicBezTo>
                  <a:pt x="422" y="128"/>
                  <a:pt x="412" y="134"/>
                  <a:pt x="402" y="134"/>
                </a:cubicBezTo>
                <a:cubicBezTo>
                  <a:pt x="392" y="134"/>
                  <a:pt x="382" y="128"/>
                  <a:pt x="382" y="110"/>
                </a:cubicBezTo>
                <a:cubicBezTo>
                  <a:pt x="382" y="102"/>
                  <a:pt x="384" y="96"/>
                  <a:pt x="388" y="92"/>
                </a:cubicBezTo>
                <a:cubicBezTo>
                  <a:pt x="392" y="88"/>
                  <a:pt x="396" y="86"/>
                  <a:pt x="402" y="86"/>
                </a:cubicBezTo>
                <a:cubicBezTo>
                  <a:pt x="408" y="86"/>
                  <a:pt x="413" y="88"/>
                  <a:pt x="416" y="92"/>
                </a:cubicBezTo>
                <a:close/>
                <a:moveTo>
                  <a:pt x="409" y="110"/>
                </a:moveTo>
                <a:cubicBezTo>
                  <a:pt x="409" y="99"/>
                  <a:pt x="405" y="97"/>
                  <a:pt x="402" y="97"/>
                </a:cubicBezTo>
                <a:cubicBezTo>
                  <a:pt x="398" y="97"/>
                  <a:pt x="396" y="101"/>
                  <a:pt x="396" y="110"/>
                </a:cubicBezTo>
                <a:cubicBezTo>
                  <a:pt x="396" y="122"/>
                  <a:pt x="399" y="123"/>
                  <a:pt x="402" y="123"/>
                </a:cubicBezTo>
                <a:cubicBezTo>
                  <a:pt x="407" y="123"/>
                  <a:pt x="409" y="119"/>
                  <a:pt x="409" y="110"/>
                </a:cubicBezTo>
                <a:close/>
                <a:moveTo>
                  <a:pt x="410" y="180"/>
                </a:moveTo>
                <a:cubicBezTo>
                  <a:pt x="410" y="215"/>
                  <a:pt x="410" y="215"/>
                  <a:pt x="410" y="215"/>
                </a:cubicBezTo>
                <a:cubicBezTo>
                  <a:pt x="397" y="215"/>
                  <a:pt x="397" y="215"/>
                  <a:pt x="397" y="215"/>
                </a:cubicBezTo>
                <a:cubicBezTo>
                  <a:pt x="397" y="184"/>
                  <a:pt x="397" y="184"/>
                  <a:pt x="397" y="184"/>
                </a:cubicBezTo>
                <a:cubicBezTo>
                  <a:pt x="397" y="180"/>
                  <a:pt x="395" y="180"/>
                  <a:pt x="393" y="180"/>
                </a:cubicBezTo>
                <a:cubicBezTo>
                  <a:pt x="391" y="180"/>
                  <a:pt x="389" y="181"/>
                  <a:pt x="386" y="183"/>
                </a:cubicBezTo>
                <a:cubicBezTo>
                  <a:pt x="386" y="215"/>
                  <a:pt x="386" y="215"/>
                  <a:pt x="386" y="215"/>
                </a:cubicBezTo>
                <a:cubicBezTo>
                  <a:pt x="373" y="215"/>
                  <a:pt x="373" y="215"/>
                  <a:pt x="373" y="215"/>
                </a:cubicBezTo>
                <a:cubicBezTo>
                  <a:pt x="373" y="152"/>
                  <a:pt x="373" y="152"/>
                  <a:pt x="373" y="152"/>
                </a:cubicBezTo>
                <a:cubicBezTo>
                  <a:pt x="386" y="150"/>
                  <a:pt x="386" y="150"/>
                  <a:pt x="386" y="150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89" y="171"/>
                  <a:pt x="393" y="168"/>
                  <a:pt x="399" y="168"/>
                </a:cubicBezTo>
                <a:cubicBezTo>
                  <a:pt x="406" y="168"/>
                  <a:pt x="410" y="172"/>
                  <a:pt x="410" y="180"/>
                </a:cubicBezTo>
                <a:close/>
                <a:moveTo>
                  <a:pt x="511" y="124"/>
                </a:moveTo>
                <a:cubicBezTo>
                  <a:pt x="511" y="124"/>
                  <a:pt x="511" y="124"/>
                  <a:pt x="511" y="124"/>
                </a:cubicBezTo>
                <a:cubicBezTo>
                  <a:pt x="507" y="131"/>
                  <a:pt x="501" y="134"/>
                  <a:pt x="493" y="134"/>
                </a:cubicBezTo>
                <a:cubicBezTo>
                  <a:pt x="480" y="134"/>
                  <a:pt x="473" y="125"/>
                  <a:pt x="473" y="110"/>
                </a:cubicBezTo>
                <a:cubicBezTo>
                  <a:pt x="473" y="92"/>
                  <a:pt x="484" y="86"/>
                  <a:pt x="493" y="86"/>
                </a:cubicBezTo>
                <a:cubicBezTo>
                  <a:pt x="505" y="86"/>
                  <a:pt x="511" y="95"/>
                  <a:pt x="511" y="111"/>
                </a:cubicBezTo>
                <a:cubicBezTo>
                  <a:pt x="511" y="114"/>
                  <a:pt x="511" y="114"/>
                  <a:pt x="511" y="114"/>
                </a:cubicBezTo>
                <a:cubicBezTo>
                  <a:pt x="486" y="114"/>
                  <a:pt x="486" y="114"/>
                  <a:pt x="486" y="114"/>
                </a:cubicBezTo>
                <a:cubicBezTo>
                  <a:pt x="487" y="120"/>
                  <a:pt x="489" y="123"/>
                  <a:pt x="494" y="123"/>
                </a:cubicBezTo>
                <a:cubicBezTo>
                  <a:pt x="498" y="123"/>
                  <a:pt x="501" y="120"/>
                  <a:pt x="503" y="118"/>
                </a:cubicBezTo>
                <a:cubicBezTo>
                  <a:pt x="503" y="117"/>
                  <a:pt x="503" y="117"/>
                  <a:pt x="503" y="117"/>
                </a:cubicBezTo>
                <a:lnTo>
                  <a:pt x="511" y="124"/>
                </a:lnTo>
                <a:close/>
                <a:moveTo>
                  <a:pt x="487" y="105"/>
                </a:moveTo>
                <a:cubicBezTo>
                  <a:pt x="499" y="105"/>
                  <a:pt x="499" y="105"/>
                  <a:pt x="499" y="105"/>
                </a:cubicBezTo>
                <a:cubicBezTo>
                  <a:pt x="498" y="97"/>
                  <a:pt x="494" y="97"/>
                  <a:pt x="493" y="97"/>
                </a:cubicBezTo>
                <a:cubicBezTo>
                  <a:pt x="489" y="97"/>
                  <a:pt x="487" y="100"/>
                  <a:pt x="487" y="105"/>
                </a:cubicBezTo>
                <a:close/>
                <a:moveTo>
                  <a:pt x="467" y="98"/>
                </a:moveTo>
                <a:cubicBezTo>
                  <a:pt x="467" y="133"/>
                  <a:pt x="467" y="133"/>
                  <a:pt x="467" y="133"/>
                </a:cubicBezTo>
                <a:cubicBezTo>
                  <a:pt x="453" y="133"/>
                  <a:pt x="453" y="133"/>
                  <a:pt x="453" y="133"/>
                </a:cubicBezTo>
                <a:cubicBezTo>
                  <a:pt x="453" y="102"/>
                  <a:pt x="453" y="102"/>
                  <a:pt x="453" y="102"/>
                </a:cubicBezTo>
                <a:cubicBezTo>
                  <a:pt x="453" y="98"/>
                  <a:pt x="452" y="98"/>
                  <a:pt x="450" y="98"/>
                </a:cubicBezTo>
                <a:cubicBezTo>
                  <a:pt x="448" y="98"/>
                  <a:pt x="445" y="99"/>
                  <a:pt x="443" y="102"/>
                </a:cubicBezTo>
                <a:cubicBezTo>
                  <a:pt x="443" y="133"/>
                  <a:pt x="443" y="133"/>
                  <a:pt x="443" y="133"/>
                </a:cubicBezTo>
                <a:cubicBezTo>
                  <a:pt x="429" y="133"/>
                  <a:pt x="429" y="133"/>
                  <a:pt x="429" y="133"/>
                </a:cubicBezTo>
                <a:cubicBezTo>
                  <a:pt x="429" y="87"/>
                  <a:pt x="429" y="87"/>
                  <a:pt x="429" y="87"/>
                </a:cubicBezTo>
                <a:cubicBezTo>
                  <a:pt x="443" y="87"/>
                  <a:pt x="443" y="87"/>
                  <a:pt x="443" y="87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5" y="89"/>
                  <a:pt x="450" y="86"/>
                  <a:pt x="455" y="86"/>
                </a:cubicBezTo>
                <a:cubicBezTo>
                  <a:pt x="463" y="86"/>
                  <a:pt x="467" y="90"/>
                  <a:pt x="467" y="98"/>
                </a:cubicBezTo>
                <a:close/>
                <a:moveTo>
                  <a:pt x="357" y="169"/>
                </a:moveTo>
                <a:cubicBezTo>
                  <a:pt x="366" y="169"/>
                  <a:pt x="366" y="169"/>
                  <a:pt x="366" y="169"/>
                </a:cubicBezTo>
                <a:cubicBezTo>
                  <a:pt x="366" y="179"/>
                  <a:pt x="366" y="179"/>
                  <a:pt x="366" y="179"/>
                </a:cubicBezTo>
                <a:cubicBezTo>
                  <a:pt x="357" y="179"/>
                  <a:pt x="357" y="179"/>
                  <a:pt x="357" y="179"/>
                </a:cubicBezTo>
                <a:cubicBezTo>
                  <a:pt x="357" y="200"/>
                  <a:pt x="357" y="200"/>
                  <a:pt x="357" y="200"/>
                </a:cubicBezTo>
                <a:cubicBezTo>
                  <a:pt x="357" y="204"/>
                  <a:pt x="358" y="205"/>
                  <a:pt x="361" y="205"/>
                </a:cubicBezTo>
                <a:cubicBezTo>
                  <a:pt x="363" y="205"/>
                  <a:pt x="364" y="205"/>
                  <a:pt x="365" y="205"/>
                </a:cubicBezTo>
                <a:cubicBezTo>
                  <a:pt x="366" y="204"/>
                  <a:pt x="366" y="204"/>
                  <a:pt x="366" y="204"/>
                </a:cubicBezTo>
                <a:cubicBezTo>
                  <a:pt x="366" y="215"/>
                  <a:pt x="366" y="215"/>
                  <a:pt x="366" y="215"/>
                </a:cubicBezTo>
                <a:cubicBezTo>
                  <a:pt x="365" y="215"/>
                  <a:pt x="365" y="215"/>
                  <a:pt x="365" y="215"/>
                </a:cubicBezTo>
                <a:cubicBezTo>
                  <a:pt x="364" y="215"/>
                  <a:pt x="360" y="215"/>
                  <a:pt x="357" y="215"/>
                </a:cubicBezTo>
                <a:cubicBezTo>
                  <a:pt x="347" y="215"/>
                  <a:pt x="343" y="212"/>
                  <a:pt x="343" y="203"/>
                </a:cubicBezTo>
                <a:cubicBezTo>
                  <a:pt x="343" y="179"/>
                  <a:pt x="343" y="179"/>
                  <a:pt x="343" y="179"/>
                </a:cubicBezTo>
                <a:cubicBezTo>
                  <a:pt x="337" y="179"/>
                  <a:pt x="337" y="179"/>
                  <a:pt x="337" y="179"/>
                </a:cubicBezTo>
                <a:cubicBezTo>
                  <a:pt x="337" y="169"/>
                  <a:pt x="337" y="169"/>
                  <a:pt x="337" y="169"/>
                </a:cubicBezTo>
                <a:cubicBezTo>
                  <a:pt x="343" y="169"/>
                  <a:pt x="343" y="169"/>
                  <a:pt x="343" y="169"/>
                </a:cubicBezTo>
                <a:cubicBezTo>
                  <a:pt x="343" y="156"/>
                  <a:pt x="343" y="156"/>
                  <a:pt x="343" y="156"/>
                </a:cubicBezTo>
                <a:cubicBezTo>
                  <a:pt x="357" y="154"/>
                  <a:pt x="357" y="154"/>
                  <a:pt x="357" y="154"/>
                </a:cubicBezTo>
                <a:lnTo>
                  <a:pt x="357" y="169"/>
                </a:lnTo>
                <a:close/>
                <a:moveTo>
                  <a:pt x="332" y="98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8" y="133"/>
                  <a:pt x="318" y="133"/>
                  <a:pt x="318" y="133"/>
                </a:cubicBezTo>
                <a:cubicBezTo>
                  <a:pt x="318" y="102"/>
                  <a:pt x="318" y="102"/>
                  <a:pt x="318" y="102"/>
                </a:cubicBezTo>
                <a:cubicBezTo>
                  <a:pt x="318" y="98"/>
                  <a:pt x="316" y="98"/>
                  <a:pt x="315" y="98"/>
                </a:cubicBezTo>
                <a:cubicBezTo>
                  <a:pt x="313" y="98"/>
                  <a:pt x="310" y="99"/>
                  <a:pt x="307" y="102"/>
                </a:cubicBezTo>
                <a:cubicBezTo>
                  <a:pt x="307" y="133"/>
                  <a:pt x="307" y="133"/>
                  <a:pt x="307" y="133"/>
                </a:cubicBezTo>
                <a:cubicBezTo>
                  <a:pt x="294" y="133"/>
                  <a:pt x="294" y="133"/>
                  <a:pt x="294" y="133"/>
                </a:cubicBezTo>
                <a:cubicBezTo>
                  <a:pt x="294" y="87"/>
                  <a:pt x="294" y="87"/>
                  <a:pt x="294" y="87"/>
                </a:cubicBezTo>
                <a:cubicBezTo>
                  <a:pt x="307" y="87"/>
                  <a:pt x="307" y="87"/>
                  <a:pt x="307" y="87"/>
                </a:cubicBezTo>
                <a:cubicBezTo>
                  <a:pt x="307" y="92"/>
                  <a:pt x="307" y="92"/>
                  <a:pt x="307" y="92"/>
                </a:cubicBezTo>
                <a:cubicBezTo>
                  <a:pt x="310" y="89"/>
                  <a:pt x="315" y="86"/>
                  <a:pt x="320" y="86"/>
                </a:cubicBezTo>
                <a:cubicBezTo>
                  <a:pt x="328" y="86"/>
                  <a:pt x="332" y="90"/>
                  <a:pt x="332" y="98"/>
                </a:cubicBezTo>
                <a:close/>
                <a:moveTo>
                  <a:pt x="272" y="132"/>
                </a:moveTo>
                <a:cubicBezTo>
                  <a:pt x="272" y="131"/>
                  <a:pt x="271" y="130"/>
                  <a:pt x="271" y="128"/>
                </a:cubicBezTo>
                <a:cubicBezTo>
                  <a:pt x="268" y="132"/>
                  <a:pt x="264" y="133"/>
                  <a:pt x="259" y="133"/>
                </a:cubicBezTo>
                <a:cubicBezTo>
                  <a:pt x="251" y="133"/>
                  <a:pt x="247" y="129"/>
                  <a:pt x="247" y="121"/>
                </a:cubicBezTo>
                <a:cubicBezTo>
                  <a:pt x="247" y="112"/>
                  <a:pt x="255" y="106"/>
                  <a:pt x="271" y="103"/>
                </a:cubicBezTo>
                <a:cubicBezTo>
                  <a:pt x="271" y="102"/>
                  <a:pt x="271" y="102"/>
                  <a:pt x="271" y="102"/>
                </a:cubicBezTo>
                <a:cubicBezTo>
                  <a:pt x="271" y="98"/>
                  <a:pt x="270" y="97"/>
                  <a:pt x="267" y="97"/>
                </a:cubicBezTo>
                <a:cubicBezTo>
                  <a:pt x="263" y="97"/>
                  <a:pt x="258" y="100"/>
                  <a:pt x="256" y="102"/>
                </a:cubicBezTo>
                <a:cubicBezTo>
                  <a:pt x="255" y="102"/>
                  <a:pt x="255" y="102"/>
                  <a:pt x="255" y="102"/>
                </a:cubicBezTo>
                <a:cubicBezTo>
                  <a:pt x="249" y="94"/>
                  <a:pt x="249" y="94"/>
                  <a:pt x="249" y="94"/>
                </a:cubicBezTo>
                <a:cubicBezTo>
                  <a:pt x="249" y="93"/>
                  <a:pt x="249" y="93"/>
                  <a:pt x="249" y="93"/>
                </a:cubicBezTo>
                <a:cubicBezTo>
                  <a:pt x="255" y="89"/>
                  <a:pt x="262" y="86"/>
                  <a:pt x="270" y="86"/>
                </a:cubicBezTo>
                <a:cubicBezTo>
                  <a:pt x="280" y="86"/>
                  <a:pt x="285" y="91"/>
                  <a:pt x="285" y="102"/>
                </a:cubicBezTo>
                <a:cubicBezTo>
                  <a:pt x="285" y="121"/>
                  <a:pt x="285" y="121"/>
                  <a:pt x="285" y="121"/>
                </a:cubicBezTo>
                <a:cubicBezTo>
                  <a:pt x="285" y="127"/>
                  <a:pt x="285" y="130"/>
                  <a:pt x="286" y="132"/>
                </a:cubicBezTo>
                <a:cubicBezTo>
                  <a:pt x="286" y="133"/>
                  <a:pt x="286" y="133"/>
                  <a:pt x="286" y="133"/>
                </a:cubicBezTo>
                <a:cubicBezTo>
                  <a:pt x="272" y="133"/>
                  <a:pt x="272" y="133"/>
                  <a:pt x="272" y="133"/>
                </a:cubicBezTo>
                <a:lnTo>
                  <a:pt x="272" y="132"/>
                </a:lnTo>
                <a:close/>
                <a:moveTo>
                  <a:pt x="271" y="111"/>
                </a:moveTo>
                <a:cubicBezTo>
                  <a:pt x="262" y="113"/>
                  <a:pt x="261" y="116"/>
                  <a:pt x="261" y="119"/>
                </a:cubicBezTo>
                <a:cubicBezTo>
                  <a:pt x="261" y="121"/>
                  <a:pt x="262" y="123"/>
                  <a:pt x="264" y="123"/>
                </a:cubicBezTo>
                <a:cubicBezTo>
                  <a:pt x="267" y="123"/>
                  <a:pt x="269" y="122"/>
                  <a:pt x="271" y="120"/>
                </a:cubicBezTo>
                <a:lnTo>
                  <a:pt x="271" y="111"/>
                </a:lnTo>
                <a:close/>
                <a:moveTo>
                  <a:pt x="310" y="214"/>
                </a:moveTo>
                <a:cubicBezTo>
                  <a:pt x="311" y="215"/>
                  <a:pt x="311" y="215"/>
                  <a:pt x="311" y="215"/>
                </a:cubicBezTo>
                <a:cubicBezTo>
                  <a:pt x="297" y="215"/>
                  <a:pt x="297" y="215"/>
                  <a:pt x="297" y="215"/>
                </a:cubicBezTo>
                <a:cubicBezTo>
                  <a:pt x="297" y="214"/>
                  <a:pt x="297" y="214"/>
                  <a:pt x="297" y="214"/>
                </a:cubicBezTo>
                <a:cubicBezTo>
                  <a:pt x="296" y="213"/>
                  <a:pt x="296" y="212"/>
                  <a:pt x="296" y="210"/>
                </a:cubicBezTo>
                <a:cubicBezTo>
                  <a:pt x="293" y="214"/>
                  <a:pt x="289" y="215"/>
                  <a:pt x="283" y="215"/>
                </a:cubicBezTo>
                <a:cubicBezTo>
                  <a:pt x="276" y="215"/>
                  <a:pt x="272" y="211"/>
                  <a:pt x="272" y="203"/>
                </a:cubicBezTo>
                <a:cubicBezTo>
                  <a:pt x="272" y="194"/>
                  <a:pt x="280" y="188"/>
                  <a:pt x="296" y="185"/>
                </a:cubicBezTo>
                <a:cubicBezTo>
                  <a:pt x="296" y="183"/>
                  <a:pt x="296" y="183"/>
                  <a:pt x="296" y="183"/>
                </a:cubicBezTo>
                <a:cubicBezTo>
                  <a:pt x="296" y="180"/>
                  <a:pt x="295" y="179"/>
                  <a:pt x="292" y="179"/>
                </a:cubicBezTo>
                <a:cubicBezTo>
                  <a:pt x="287" y="179"/>
                  <a:pt x="283" y="182"/>
                  <a:pt x="280" y="184"/>
                </a:cubicBezTo>
                <a:cubicBezTo>
                  <a:pt x="280" y="184"/>
                  <a:pt x="280" y="184"/>
                  <a:pt x="280" y="184"/>
                </a:cubicBezTo>
                <a:cubicBezTo>
                  <a:pt x="273" y="176"/>
                  <a:pt x="273" y="176"/>
                  <a:pt x="273" y="176"/>
                </a:cubicBezTo>
                <a:cubicBezTo>
                  <a:pt x="274" y="175"/>
                  <a:pt x="274" y="175"/>
                  <a:pt x="274" y="175"/>
                </a:cubicBezTo>
                <a:cubicBezTo>
                  <a:pt x="279" y="171"/>
                  <a:pt x="286" y="168"/>
                  <a:pt x="294" y="168"/>
                </a:cubicBezTo>
                <a:cubicBezTo>
                  <a:pt x="305" y="168"/>
                  <a:pt x="309" y="173"/>
                  <a:pt x="309" y="183"/>
                </a:cubicBezTo>
                <a:cubicBezTo>
                  <a:pt x="309" y="203"/>
                  <a:pt x="309" y="203"/>
                  <a:pt x="309" y="203"/>
                </a:cubicBezTo>
                <a:cubicBezTo>
                  <a:pt x="309" y="209"/>
                  <a:pt x="310" y="212"/>
                  <a:pt x="310" y="214"/>
                </a:cubicBezTo>
                <a:close/>
                <a:moveTo>
                  <a:pt x="296" y="193"/>
                </a:moveTo>
                <a:cubicBezTo>
                  <a:pt x="286" y="195"/>
                  <a:pt x="285" y="198"/>
                  <a:pt x="285" y="201"/>
                </a:cubicBezTo>
                <a:cubicBezTo>
                  <a:pt x="285" y="203"/>
                  <a:pt x="286" y="205"/>
                  <a:pt x="289" y="205"/>
                </a:cubicBezTo>
                <a:cubicBezTo>
                  <a:pt x="291" y="205"/>
                  <a:pt x="294" y="204"/>
                  <a:pt x="296" y="201"/>
                </a:cubicBezTo>
                <a:lnTo>
                  <a:pt x="296" y="193"/>
                </a:lnTo>
                <a:close/>
                <a:moveTo>
                  <a:pt x="318" y="159"/>
                </a:moveTo>
                <a:cubicBezTo>
                  <a:pt x="332" y="157"/>
                  <a:pt x="332" y="157"/>
                  <a:pt x="332" y="157"/>
                </a:cubicBezTo>
                <a:cubicBezTo>
                  <a:pt x="332" y="215"/>
                  <a:pt x="332" y="215"/>
                  <a:pt x="332" y="215"/>
                </a:cubicBezTo>
                <a:cubicBezTo>
                  <a:pt x="318" y="215"/>
                  <a:pt x="318" y="215"/>
                  <a:pt x="318" y="215"/>
                </a:cubicBezTo>
                <a:lnTo>
                  <a:pt x="318" y="159"/>
                </a:lnTo>
                <a:close/>
                <a:moveTo>
                  <a:pt x="208" y="153"/>
                </a:moveTo>
                <a:cubicBezTo>
                  <a:pt x="222" y="153"/>
                  <a:pt x="222" y="153"/>
                  <a:pt x="222" y="153"/>
                </a:cubicBezTo>
                <a:cubicBezTo>
                  <a:pt x="222" y="215"/>
                  <a:pt x="222" y="215"/>
                  <a:pt x="222" y="215"/>
                </a:cubicBezTo>
                <a:cubicBezTo>
                  <a:pt x="208" y="215"/>
                  <a:pt x="208" y="215"/>
                  <a:pt x="208" y="215"/>
                </a:cubicBezTo>
                <a:cubicBezTo>
                  <a:pt x="208" y="188"/>
                  <a:pt x="208" y="188"/>
                  <a:pt x="208" y="188"/>
                </a:cubicBezTo>
                <a:cubicBezTo>
                  <a:pt x="188" y="188"/>
                  <a:pt x="188" y="188"/>
                  <a:pt x="188" y="188"/>
                </a:cubicBezTo>
                <a:cubicBezTo>
                  <a:pt x="188" y="215"/>
                  <a:pt x="188" y="215"/>
                  <a:pt x="188" y="215"/>
                </a:cubicBezTo>
                <a:cubicBezTo>
                  <a:pt x="174" y="215"/>
                  <a:pt x="174" y="215"/>
                  <a:pt x="174" y="215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8" y="176"/>
                  <a:pt x="188" y="176"/>
                  <a:pt x="188" y="176"/>
                </a:cubicBezTo>
                <a:cubicBezTo>
                  <a:pt x="208" y="176"/>
                  <a:pt x="208" y="176"/>
                  <a:pt x="208" y="176"/>
                </a:cubicBezTo>
                <a:lnTo>
                  <a:pt x="208" y="153"/>
                </a:lnTo>
                <a:close/>
                <a:moveTo>
                  <a:pt x="342" y="130"/>
                </a:moveTo>
                <a:cubicBezTo>
                  <a:pt x="340" y="129"/>
                  <a:pt x="339" y="127"/>
                  <a:pt x="339" y="124"/>
                </a:cubicBezTo>
                <a:cubicBezTo>
                  <a:pt x="339" y="122"/>
                  <a:pt x="341" y="118"/>
                  <a:pt x="345" y="116"/>
                </a:cubicBezTo>
                <a:cubicBezTo>
                  <a:pt x="341" y="113"/>
                  <a:pt x="339" y="108"/>
                  <a:pt x="339" y="103"/>
                </a:cubicBezTo>
                <a:cubicBezTo>
                  <a:pt x="339" y="93"/>
                  <a:pt x="346" y="86"/>
                  <a:pt x="357" y="86"/>
                </a:cubicBezTo>
                <a:cubicBezTo>
                  <a:pt x="362" y="86"/>
                  <a:pt x="367" y="88"/>
                  <a:pt x="370" y="90"/>
                </a:cubicBezTo>
                <a:cubicBezTo>
                  <a:pt x="372" y="88"/>
                  <a:pt x="376" y="86"/>
                  <a:pt x="379" y="86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0" y="98"/>
                  <a:pt x="380" y="98"/>
                  <a:pt x="380" y="98"/>
                </a:cubicBezTo>
                <a:cubicBezTo>
                  <a:pt x="379" y="98"/>
                  <a:pt x="379" y="98"/>
                  <a:pt x="379" y="98"/>
                </a:cubicBezTo>
                <a:cubicBezTo>
                  <a:pt x="378" y="98"/>
                  <a:pt x="376" y="98"/>
                  <a:pt x="374" y="98"/>
                </a:cubicBezTo>
                <a:cubicBezTo>
                  <a:pt x="375" y="100"/>
                  <a:pt x="375" y="101"/>
                  <a:pt x="375" y="103"/>
                </a:cubicBezTo>
                <a:cubicBezTo>
                  <a:pt x="375" y="113"/>
                  <a:pt x="368" y="120"/>
                  <a:pt x="357" y="120"/>
                </a:cubicBezTo>
                <a:cubicBezTo>
                  <a:pt x="355" y="120"/>
                  <a:pt x="353" y="119"/>
                  <a:pt x="351" y="119"/>
                </a:cubicBezTo>
                <a:cubicBezTo>
                  <a:pt x="351" y="120"/>
                  <a:pt x="351" y="120"/>
                  <a:pt x="351" y="120"/>
                </a:cubicBezTo>
                <a:cubicBezTo>
                  <a:pt x="351" y="121"/>
                  <a:pt x="351" y="122"/>
                  <a:pt x="354" y="122"/>
                </a:cubicBezTo>
                <a:cubicBezTo>
                  <a:pt x="360" y="123"/>
                  <a:pt x="360" y="123"/>
                  <a:pt x="360" y="123"/>
                </a:cubicBezTo>
                <a:cubicBezTo>
                  <a:pt x="374" y="124"/>
                  <a:pt x="379" y="127"/>
                  <a:pt x="379" y="135"/>
                </a:cubicBezTo>
                <a:cubicBezTo>
                  <a:pt x="379" y="144"/>
                  <a:pt x="370" y="149"/>
                  <a:pt x="356" y="149"/>
                </a:cubicBezTo>
                <a:cubicBezTo>
                  <a:pt x="342" y="149"/>
                  <a:pt x="336" y="146"/>
                  <a:pt x="336" y="139"/>
                </a:cubicBezTo>
                <a:cubicBezTo>
                  <a:pt x="336" y="135"/>
                  <a:pt x="338" y="132"/>
                  <a:pt x="342" y="130"/>
                </a:cubicBezTo>
                <a:close/>
                <a:moveTo>
                  <a:pt x="352" y="103"/>
                </a:moveTo>
                <a:cubicBezTo>
                  <a:pt x="352" y="106"/>
                  <a:pt x="352" y="111"/>
                  <a:pt x="357" y="111"/>
                </a:cubicBezTo>
                <a:cubicBezTo>
                  <a:pt x="360" y="111"/>
                  <a:pt x="362" y="108"/>
                  <a:pt x="362" y="103"/>
                </a:cubicBezTo>
                <a:cubicBezTo>
                  <a:pt x="362" y="100"/>
                  <a:pt x="361" y="96"/>
                  <a:pt x="357" y="96"/>
                </a:cubicBezTo>
                <a:cubicBezTo>
                  <a:pt x="352" y="96"/>
                  <a:pt x="352" y="101"/>
                  <a:pt x="352" y="103"/>
                </a:cubicBezTo>
                <a:close/>
                <a:moveTo>
                  <a:pt x="348" y="137"/>
                </a:moveTo>
                <a:cubicBezTo>
                  <a:pt x="348" y="140"/>
                  <a:pt x="350" y="142"/>
                  <a:pt x="357" y="142"/>
                </a:cubicBezTo>
                <a:cubicBezTo>
                  <a:pt x="363" y="142"/>
                  <a:pt x="366" y="140"/>
                  <a:pt x="366" y="137"/>
                </a:cubicBezTo>
                <a:cubicBezTo>
                  <a:pt x="366" y="135"/>
                  <a:pt x="366" y="134"/>
                  <a:pt x="358" y="134"/>
                </a:cubicBezTo>
                <a:cubicBezTo>
                  <a:pt x="351" y="133"/>
                  <a:pt x="351" y="133"/>
                  <a:pt x="351" y="133"/>
                </a:cubicBezTo>
                <a:cubicBezTo>
                  <a:pt x="351" y="133"/>
                  <a:pt x="350" y="133"/>
                  <a:pt x="350" y="133"/>
                </a:cubicBezTo>
                <a:cubicBezTo>
                  <a:pt x="349" y="134"/>
                  <a:pt x="348" y="136"/>
                  <a:pt x="348" y="13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9949" y="6551759"/>
            <a:ext cx="3387817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Division Name or Footer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2" y="6544227"/>
            <a:ext cx="254719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7FEEEA1A-CB49-3744-AA40-B896987410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54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86" r:id="rId8"/>
    <p:sldLayoutId id="2147483684" r:id="rId9"/>
    <p:sldLayoutId id="2147483687" r:id="rId10"/>
  </p:sldLayoutIdLst>
  <p:hf hdr="0" dt="0"/>
  <p:txStyles>
    <p:titleStyle>
      <a:lvl1pPr algn="l" defTabSz="342891" rtl="0" eaLnBrk="1" latinLnBrk="0" hangingPunct="1">
        <a:lnSpc>
          <a:spcPct val="85000"/>
        </a:lnSpc>
        <a:spcBef>
          <a:spcPct val="0"/>
        </a:spcBef>
        <a:buNone/>
        <a:defRPr lang="en-US" sz="2400" b="1" i="0" kern="1200" cap="none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0182" indent="-230182" algn="l" defTabSz="342891" rtl="0" eaLnBrk="1" latinLnBrk="0" hangingPunct="1">
        <a:lnSpc>
          <a:spcPct val="100000"/>
        </a:lnSpc>
        <a:spcBef>
          <a:spcPts val="800"/>
        </a:spcBef>
        <a:buClr>
          <a:schemeClr val="tx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31769" algn="l" defTabSz="342891" rtl="0" eaLnBrk="1" latinLnBrk="0" hangingPunct="1">
        <a:lnSpc>
          <a:spcPct val="100000"/>
        </a:lnSpc>
        <a:spcBef>
          <a:spcPts val="800"/>
        </a:spcBef>
        <a:buClr>
          <a:schemeClr val="tx2"/>
        </a:buClr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96" indent="-228594" algn="l" defTabSz="342891" rtl="0" eaLnBrk="1" latinLnBrk="0" hangingPunct="1">
        <a:lnSpc>
          <a:spcPct val="100000"/>
        </a:lnSpc>
        <a:spcBef>
          <a:spcPts val="800"/>
        </a:spcBef>
        <a:buClr>
          <a:schemeClr val="tx2"/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77" indent="-230182" algn="l" defTabSz="342891" rtl="0" eaLnBrk="1" latinLnBrk="0" hangingPunct="1">
        <a:lnSpc>
          <a:spcPct val="100000"/>
        </a:lnSpc>
        <a:spcBef>
          <a:spcPts val="800"/>
        </a:spcBef>
        <a:buClr>
          <a:schemeClr val="tx2"/>
        </a:buClr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4559" indent="-230182" algn="l" defTabSz="342891" rtl="0" eaLnBrk="1" latinLnBrk="0" hangingPunct="1">
        <a:lnSpc>
          <a:spcPct val="100000"/>
        </a:lnSpc>
        <a:spcBef>
          <a:spcPts val="800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104" userDrawn="1">
          <p15:clr>
            <a:srgbClr val="F26B43"/>
          </p15:clr>
        </p15:guide>
        <p15:guide id="2" pos="5472" userDrawn="1">
          <p15:clr>
            <a:srgbClr val="F26B43"/>
          </p15:clr>
        </p15:guide>
        <p15:guide id="3" orient="horz" pos="480" userDrawn="1">
          <p15:clr>
            <a:srgbClr val="F26B43"/>
          </p15:clr>
        </p15:guide>
        <p15:guide id="4" pos="288" userDrawn="1">
          <p15:clr>
            <a:srgbClr val="F26B43"/>
          </p15:clr>
        </p15:guide>
        <p15:guide id="6" orient="horz" pos="3816" userDrawn="1">
          <p15:clr>
            <a:srgbClr val="F26B43"/>
          </p15:clr>
        </p15:guide>
        <p15:guide id="7" orient="horz" pos="2160" userDrawn="1">
          <p15:clr>
            <a:srgbClr val="F26B43"/>
          </p15:clr>
        </p15:guide>
        <p15:guide id="8" orient="horz" pos="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457200" y="2943611"/>
            <a:ext cx="7451889" cy="970779"/>
          </a:xfrm>
        </p:spPr>
        <p:txBody>
          <a:bodyPr/>
          <a:lstStyle/>
          <a:p>
            <a:r>
              <a:rPr lang="en-US" dirty="0" smtClean="0"/>
              <a:t>APIC Greater NY Chapter 13</a:t>
            </a:r>
            <a:br>
              <a:rPr lang="en-US" dirty="0" smtClean="0"/>
            </a:br>
            <a:r>
              <a:rPr lang="en-US" dirty="0" smtClean="0"/>
              <a:t>Q &amp; A</a:t>
            </a:r>
            <a:endParaRPr lang="en-US" dirty="0"/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459513" y="4987040"/>
            <a:ext cx="7376519" cy="851515"/>
          </a:xfrm>
        </p:spPr>
        <p:txBody>
          <a:bodyPr/>
          <a:lstStyle/>
          <a:p>
            <a:r>
              <a:rPr lang="en-US" dirty="0" smtClean="0"/>
              <a:t>Faith Skeete RN MSN CIC FAPIC</a:t>
            </a:r>
          </a:p>
          <a:p>
            <a:r>
              <a:rPr lang="en-US" dirty="0" smtClean="0"/>
              <a:t>September 19, 2019</a:t>
            </a:r>
          </a:p>
          <a:p>
            <a:r>
              <a:rPr lang="en-US" dirty="0" smtClean="0"/>
              <a:t>Lenox Hill Hospital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265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All of the following are true and should be communicated to staff before administering influenza vaccination except: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a. The vaccine is formulated annually to protect against the flu strains most likely to circulate in the US during the upcoming flu season.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b. Inactivated flu vaccine </a:t>
            </a:r>
            <a:r>
              <a:rPr lang="en-US" smtClean="0">
                <a:solidFill>
                  <a:srgbClr val="000000"/>
                </a:solidFill>
              </a:rPr>
              <a:t>contains non-infectious </a:t>
            </a:r>
            <a:r>
              <a:rPr lang="en-US" dirty="0" smtClean="0">
                <a:solidFill>
                  <a:srgbClr val="000000"/>
                </a:solidFill>
              </a:rPr>
              <a:t>viral components and thus cannot cause influenza disease.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c. People who received specific antivirals (e.g., acyclovir, </a:t>
            </a:r>
            <a:r>
              <a:rPr lang="en-US" dirty="0" err="1" smtClean="0">
                <a:solidFill>
                  <a:srgbClr val="000000"/>
                </a:solidFill>
              </a:rPr>
              <a:t>famcyclovir</a:t>
            </a:r>
            <a:r>
              <a:rPr lang="en-US" dirty="0" smtClean="0">
                <a:solidFill>
                  <a:srgbClr val="000000"/>
                </a:solidFill>
              </a:rPr>
              <a:t>, or </a:t>
            </a:r>
            <a:r>
              <a:rPr lang="en-US" dirty="0" err="1" smtClean="0">
                <a:solidFill>
                  <a:srgbClr val="000000"/>
                </a:solidFill>
              </a:rPr>
              <a:t>valacyclovir</a:t>
            </a:r>
            <a:r>
              <a:rPr lang="en-US" dirty="0" smtClean="0">
                <a:solidFill>
                  <a:srgbClr val="000000"/>
                </a:solidFill>
              </a:rPr>
              <a:t>) within the preceding 24 hours should not receive an influenza vaccine.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d. Fever, malaise, myalgia, and other systemic symptoms can occur after getting a flu shot.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942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All of the following are true and should be communicated to staff before administering influenza vaccination except: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a. The vaccine is formulated annually to protect against the flu strains most likely to circulate in the US during the upcoming flu season.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b. Inactivated flu vaccine contains no-infectious viral components and thus cannot cause influenza disease.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</a:rPr>
              <a:t>c. People who received specific antivirals (e.g., acyclovir, </a:t>
            </a:r>
            <a:r>
              <a:rPr lang="en-US" b="1" dirty="0" err="1" smtClean="0">
                <a:solidFill>
                  <a:srgbClr val="000000"/>
                </a:solidFill>
              </a:rPr>
              <a:t>famcyclovir</a:t>
            </a:r>
            <a:r>
              <a:rPr lang="en-US" b="1" dirty="0" smtClean="0">
                <a:solidFill>
                  <a:srgbClr val="000000"/>
                </a:solidFill>
              </a:rPr>
              <a:t>, or </a:t>
            </a:r>
            <a:r>
              <a:rPr lang="en-US" b="1" dirty="0" err="1" smtClean="0">
                <a:solidFill>
                  <a:srgbClr val="000000"/>
                </a:solidFill>
              </a:rPr>
              <a:t>valacyclovir</a:t>
            </a:r>
            <a:r>
              <a:rPr lang="en-US" b="1" dirty="0" smtClean="0">
                <a:solidFill>
                  <a:srgbClr val="000000"/>
                </a:solidFill>
              </a:rPr>
              <a:t>) within the preceding 24 hours should not receive an influenza vaccine.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d. Fever, malaise, myalgia, and other systemic symptoms can occur after getting a flu shot.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Antiviral medications may be taken concurrently with inactivated vaccines like the Influenza vaccine.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719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Which of the following sites for central lines has been associated with a higher risk of central line-associated bloodstream infection (CLABSI)?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a. Hepatic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</a:t>
            </a:r>
            <a:r>
              <a:rPr lang="en-US" dirty="0">
                <a:solidFill>
                  <a:srgbClr val="000000"/>
                </a:solidFill>
              </a:rPr>
              <a:t>. Femoral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c. </a:t>
            </a:r>
            <a:r>
              <a:rPr lang="en-US" dirty="0">
                <a:solidFill>
                  <a:srgbClr val="000000"/>
                </a:solidFill>
              </a:rPr>
              <a:t>Subclavian (SC)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d. Internal Jugular (IJ)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679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Which of the following sites for central lines has been associated with a higher risk of central line-associated bloodstream infection (CLABSI)?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a. Hepatic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b. Femoral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c. Subclavian (SC)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d. Internal </a:t>
            </a:r>
            <a:r>
              <a:rPr lang="en-US" dirty="0" smtClean="0">
                <a:solidFill>
                  <a:srgbClr val="000000"/>
                </a:solidFill>
              </a:rPr>
              <a:t>Jugular </a:t>
            </a:r>
            <a:r>
              <a:rPr lang="en-US" dirty="0">
                <a:solidFill>
                  <a:srgbClr val="000000"/>
                </a:solidFill>
              </a:rPr>
              <a:t>(IJ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The subclavian site has been associated with the lowest risk of CLABSI due to a decreased risk of site contamination from oral secretions in mechanically ventilated patients and being easier to maintain a clean and intact dressing.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15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The IP is doing a site visit at an ambulatory clinic. In reviewing the practice of safe injections, what should the IP recommend?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000000"/>
                </a:solidFill>
              </a:rPr>
              <a:t>i</a:t>
            </a:r>
            <a:r>
              <a:rPr lang="en-US" dirty="0" smtClean="0">
                <a:solidFill>
                  <a:srgbClr val="000000"/>
                </a:solidFill>
              </a:rPr>
              <a:t>. Use single-dose medication vials whenever possible and avoid using multi-dose vials.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ii. Use needles and syringes for only one patient.</a:t>
            </a: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iii. If a multi-dose vial must be used, the medication should be prepared in a place away from the bedside.</a:t>
            </a: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iv. Enter the medication vial with the same needle and syringe if drawing up additional medication for the same patient getting additional medication.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a. All of the above.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b. ii and iii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c. </a:t>
            </a:r>
            <a:r>
              <a:rPr lang="en-US" dirty="0" err="1" smtClean="0">
                <a:solidFill>
                  <a:srgbClr val="000000"/>
                </a:solidFill>
              </a:rPr>
              <a:t>i</a:t>
            </a:r>
            <a:r>
              <a:rPr lang="en-US" dirty="0" smtClean="0">
                <a:solidFill>
                  <a:srgbClr val="000000"/>
                </a:solidFill>
              </a:rPr>
              <a:t> only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d. </a:t>
            </a:r>
            <a:r>
              <a:rPr lang="en-US" dirty="0" err="1" smtClean="0">
                <a:solidFill>
                  <a:srgbClr val="000000"/>
                </a:solidFill>
              </a:rPr>
              <a:t>i</a:t>
            </a:r>
            <a:r>
              <a:rPr lang="en-US" dirty="0" smtClean="0">
                <a:solidFill>
                  <a:srgbClr val="000000"/>
                </a:solidFill>
              </a:rPr>
              <a:t>, ii, and iii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901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The IP is doing a site visit at an ambulatory clinic. In reviewing the practice of safe injections, what should the IP recommend?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000000"/>
                </a:solidFill>
              </a:rPr>
              <a:t>i</a:t>
            </a:r>
            <a:r>
              <a:rPr lang="en-US" dirty="0" smtClean="0">
                <a:solidFill>
                  <a:srgbClr val="000000"/>
                </a:solidFill>
              </a:rPr>
              <a:t>. Use single-dose medication vials whenever possible and avoid using multi-dose vials.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ii. Use needles and syringes for only one patient.</a:t>
            </a: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iii. If a multi-dose vial must be used, the medication should be prepared in a place away from the bedside.</a:t>
            </a: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iv. Enter the medication vial with the same needle and syringe if drawing up additional medication for the same patient getting additional medication.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a. All of the above.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b. ii and iii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c. </a:t>
            </a:r>
            <a:r>
              <a:rPr lang="en-US" dirty="0" err="1" smtClean="0">
                <a:solidFill>
                  <a:srgbClr val="000000"/>
                </a:solidFill>
              </a:rPr>
              <a:t>i</a:t>
            </a:r>
            <a:r>
              <a:rPr lang="en-US" dirty="0" smtClean="0">
                <a:solidFill>
                  <a:srgbClr val="000000"/>
                </a:solidFill>
              </a:rPr>
              <a:t> only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</a:rPr>
              <a:t>d. </a:t>
            </a:r>
            <a:r>
              <a:rPr lang="en-US" b="1" dirty="0" err="1" smtClean="0">
                <a:solidFill>
                  <a:srgbClr val="000000"/>
                </a:solidFill>
              </a:rPr>
              <a:t>i</a:t>
            </a:r>
            <a:r>
              <a:rPr lang="en-US" b="1" dirty="0" smtClean="0">
                <a:solidFill>
                  <a:srgbClr val="000000"/>
                </a:solidFill>
              </a:rPr>
              <a:t>, ii, and iii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Option iv is unsafe. The others are considered safe and appropriate to reduce the risk of disease transmission.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307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For which type of precautions must the patient be a private room?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a. Airborne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b. Droplet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c. Contact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d. Contact-Droplet (combined, </a:t>
            </a:r>
            <a:r>
              <a:rPr lang="en-US" dirty="0" err="1" smtClean="0">
                <a:solidFill>
                  <a:srgbClr val="000000"/>
                </a:solidFill>
              </a:rPr>
              <a:t>eg</a:t>
            </a:r>
            <a:r>
              <a:rPr lang="en-US" dirty="0" smtClean="0">
                <a:solidFill>
                  <a:srgbClr val="000000"/>
                </a:solidFill>
              </a:rPr>
              <a:t>., for pediatrics)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072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For which type of precautions must the patient be a private room?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</a:rPr>
              <a:t>a. Airborne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b. Droplet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c. Contact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d. Contact-Droplet (combined, </a:t>
            </a:r>
            <a:r>
              <a:rPr lang="en-US" dirty="0" err="1" smtClean="0">
                <a:solidFill>
                  <a:srgbClr val="000000"/>
                </a:solidFill>
              </a:rPr>
              <a:t>eg</a:t>
            </a:r>
            <a:r>
              <a:rPr lang="en-US" dirty="0" smtClean="0">
                <a:solidFill>
                  <a:srgbClr val="000000"/>
                </a:solidFill>
              </a:rPr>
              <a:t>., for pediatrics)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Patients on Droplet and Contact Precautions can (according to policy) be in a shared room. Airborne Precautions, however, requires one patient to a room only.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131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You have an apparent clustering of </a:t>
            </a:r>
            <a:r>
              <a:rPr lang="en-US" i="1" dirty="0" smtClean="0">
                <a:solidFill>
                  <a:srgbClr val="000000"/>
                </a:solidFill>
              </a:rPr>
              <a:t>C. difficile </a:t>
            </a:r>
            <a:r>
              <a:rPr lang="en-US" dirty="0" smtClean="0">
                <a:solidFill>
                  <a:srgbClr val="000000"/>
                </a:solidFill>
              </a:rPr>
              <a:t>infections on one inpatient unit. In evaluating the cleaning of the environment, which is the best practice to minimize the risk of spreading </a:t>
            </a:r>
            <a:r>
              <a:rPr lang="en-US" i="1" dirty="0" smtClean="0">
                <a:solidFill>
                  <a:srgbClr val="000000"/>
                </a:solidFill>
              </a:rPr>
              <a:t>C. difficile </a:t>
            </a:r>
            <a:r>
              <a:rPr lang="en-US" dirty="0" smtClean="0">
                <a:solidFill>
                  <a:srgbClr val="000000"/>
                </a:solidFill>
              </a:rPr>
              <a:t>to more patients?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a. Make sure </a:t>
            </a:r>
            <a:r>
              <a:rPr lang="en-US" dirty="0">
                <a:solidFill>
                  <a:srgbClr val="000000"/>
                </a:solidFill>
              </a:rPr>
              <a:t>E</a:t>
            </a:r>
            <a:r>
              <a:rPr lang="en-US" dirty="0" smtClean="0">
                <a:solidFill>
                  <a:srgbClr val="000000"/>
                </a:solidFill>
              </a:rPr>
              <a:t>nvironmental Services is mixing the quaternary ammonium cleaning agent properly before use (not over-diluting it).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b. Make sure Environmental Services staff are changing gloves between cleaning the patient bathroom and the patient room.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c. Make sure Environmental Services is using a bleach or other sporicidal product to clean the rooms that had a </a:t>
            </a:r>
            <a:r>
              <a:rPr lang="en-US" i="1" dirty="0" smtClean="0">
                <a:solidFill>
                  <a:srgbClr val="000000"/>
                </a:solidFill>
              </a:rPr>
              <a:t>C. difficile </a:t>
            </a:r>
            <a:r>
              <a:rPr lang="en-US" dirty="0" smtClean="0">
                <a:solidFill>
                  <a:srgbClr val="000000"/>
                </a:solidFill>
              </a:rPr>
              <a:t>patient in them.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d. Make sure Environmental Services staff is cleaning frequently touched surfaces daily.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502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You have an apparent clustering of </a:t>
            </a:r>
            <a:r>
              <a:rPr lang="en-US" i="1" dirty="0" smtClean="0">
                <a:solidFill>
                  <a:srgbClr val="000000"/>
                </a:solidFill>
              </a:rPr>
              <a:t>C. difficile </a:t>
            </a:r>
            <a:r>
              <a:rPr lang="en-US" dirty="0" smtClean="0">
                <a:solidFill>
                  <a:srgbClr val="000000"/>
                </a:solidFill>
              </a:rPr>
              <a:t>infections on one inpatient unit. In evaluating the cleaning of the environment, which is the best practice to minimize the risk of spreading </a:t>
            </a:r>
            <a:r>
              <a:rPr lang="en-US" i="1" dirty="0" smtClean="0">
                <a:solidFill>
                  <a:srgbClr val="000000"/>
                </a:solidFill>
              </a:rPr>
              <a:t>C. difficile </a:t>
            </a:r>
            <a:r>
              <a:rPr lang="en-US" dirty="0" smtClean="0">
                <a:solidFill>
                  <a:srgbClr val="000000"/>
                </a:solidFill>
              </a:rPr>
              <a:t>to more patients?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a. Make sure </a:t>
            </a:r>
            <a:r>
              <a:rPr lang="en-US" dirty="0">
                <a:solidFill>
                  <a:srgbClr val="000000"/>
                </a:solidFill>
              </a:rPr>
              <a:t>E</a:t>
            </a:r>
            <a:r>
              <a:rPr lang="en-US" dirty="0" smtClean="0">
                <a:solidFill>
                  <a:srgbClr val="000000"/>
                </a:solidFill>
              </a:rPr>
              <a:t>nvironmental Services is mixing the quaternary ammonium cleaning agent properly before use (not over-diluting it).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b. Make sure Environmental Services staff are changing gloves between cleaning the patient bathroom and the patient room.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</a:rPr>
              <a:t>c. Make sure Environmental Services is using a bleach or other sporicidal product to clean the rooms that had a </a:t>
            </a:r>
            <a:r>
              <a:rPr lang="en-US" b="1" i="1" dirty="0" smtClean="0">
                <a:solidFill>
                  <a:srgbClr val="000000"/>
                </a:solidFill>
              </a:rPr>
              <a:t>C. difficile </a:t>
            </a:r>
            <a:r>
              <a:rPr lang="en-US" b="1" dirty="0" smtClean="0">
                <a:solidFill>
                  <a:srgbClr val="000000"/>
                </a:solidFill>
              </a:rPr>
              <a:t>patient in them.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d. Make sure Environmental Services staff is cleaning frequently touched surfaces daily.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All of these are good recommendations but choice C is the most important. </a:t>
            </a:r>
            <a:r>
              <a:rPr lang="en-US" dirty="0" err="1" smtClean="0">
                <a:solidFill>
                  <a:srgbClr val="000000"/>
                </a:solidFill>
              </a:rPr>
              <a:t>Quats</a:t>
            </a:r>
            <a:r>
              <a:rPr lang="en-US" dirty="0" smtClean="0">
                <a:solidFill>
                  <a:srgbClr val="000000"/>
                </a:solidFill>
              </a:rPr>
              <a:t> (in choice a) are not recommended for use in these rooms because they are not usually sporicidal.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335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Which of the following devices should get cleaned with low level cleaning, when considering the Spaulding Criteria (critical devices, semi-critical devices, and non-critical devices)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a. Bronchoscopes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b. Surgical instruments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c. Trans-vaginal ultrasound probes used in an outpatient clinic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d. Stethoscopes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355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Which of the following devices should get cleaned with low level cleaning, when considering the Spaulding Criteria (critical devices, semi-critical devices, and non-critical devices)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a. Bronchoscopes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b. Surgical instruments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c. Trans-vaginal ultrasound probes used in an outpatient clinic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</a:rPr>
              <a:t>d. Stethoscopes</a:t>
            </a:r>
          </a:p>
          <a:p>
            <a:pPr marL="0" indent="0">
              <a:buNone/>
            </a:pPr>
            <a:endParaRPr lang="en-US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Non-critical devices such as stethoscopes only need low-level cleaning. All of the other choices require high level disinfection (HLD) or sterilization, regardless of the work location (inpatient or outpatient sites).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588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Division Name or Footer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92100" y="3257005"/>
            <a:ext cx="8229600" cy="313932"/>
          </a:xfrm>
        </p:spPr>
        <p:txBody>
          <a:bodyPr/>
          <a:lstStyle/>
          <a:p>
            <a:pPr algn="ctr"/>
            <a:r>
              <a:rPr lang="en-US" dirty="0" smtClean="0"/>
              <a:t>Congratulations!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Thank you very much!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42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NYULH_Theme3_WhiteCoverWhiteInterior_4x3">
  <a:themeElements>
    <a:clrScheme name="NYU Langone Muted Office Colors">
      <a:dk1>
        <a:srgbClr val="53565A"/>
      </a:dk1>
      <a:lt1>
        <a:srgbClr val="FFFFFF"/>
      </a:lt1>
      <a:dk2>
        <a:srgbClr val="580F8B"/>
      </a:dk2>
      <a:lt2>
        <a:srgbClr val="D9D9D6"/>
      </a:lt2>
      <a:accent1>
        <a:srgbClr val="580F8B"/>
      </a:accent1>
      <a:accent2>
        <a:srgbClr val="BD9B60"/>
      </a:accent2>
      <a:accent3>
        <a:srgbClr val="007398"/>
      </a:accent3>
      <a:accent4>
        <a:srgbClr val="E8927C"/>
      </a:accent4>
      <a:accent5>
        <a:srgbClr val="006C5B"/>
      </a:accent5>
      <a:accent6>
        <a:srgbClr val="688197"/>
      </a:accent6>
      <a:hlink>
        <a:srgbClr val="0000FF"/>
      </a:hlink>
      <a:folHlink>
        <a:srgbClr val="00EBFF"/>
      </a:folHlink>
    </a:clrScheme>
    <a:fontScheme name="NYU Langone Offic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>
            <a:ln>
              <a:noFill/>
            </a:ln>
            <a:solidFill>
              <a:schemeClr val="accent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72" id="{E77A070A-EEF6-A743-BA51-4ADBDB4CA929}" vid="{24206948-4BA2-4140-8692-3D25E557F2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NYULH_Theme3_WhiteCoverWhiteInterior_4x3</Template>
  <TotalTime>67</TotalTime>
  <Words>1255</Words>
  <Application>Microsoft Office PowerPoint</Application>
  <PresentationFormat>On-screen Show (4:3)</PresentationFormat>
  <Paragraphs>139</Paragraphs>
  <Slides>14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NYULH_Theme3_WhiteCoverWhiteInterior_4x3</vt:lpstr>
      <vt:lpstr>APIC Greater NY Chapter 13 Q &amp; A</vt:lpstr>
      <vt:lpstr>Question 1</vt:lpstr>
      <vt:lpstr>Answer 1</vt:lpstr>
      <vt:lpstr>Question 2</vt:lpstr>
      <vt:lpstr>Answer 2</vt:lpstr>
      <vt:lpstr>Question 3</vt:lpstr>
      <vt:lpstr>Answer 3</vt:lpstr>
      <vt:lpstr>Question 4</vt:lpstr>
      <vt:lpstr>Answer 4</vt:lpstr>
      <vt:lpstr>Question 5</vt:lpstr>
      <vt:lpstr>Answer 5</vt:lpstr>
      <vt:lpstr>Question 6</vt:lpstr>
      <vt:lpstr>Answer 6</vt:lpstr>
      <vt:lpstr>Congratulations!  Thank you very much!</vt:lpstr>
    </vt:vector>
  </TitlesOfParts>
  <Company>NYU Langone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in this Area</dc:title>
  <dc:creator>admin</dc:creator>
  <cp:lastModifiedBy>Steve</cp:lastModifiedBy>
  <cp:revision>9</cp:revision>
  <cp:lastPrinted>2018-09-19T16:27:07Z</cp:lastPrinted>
  <dcterms:created xsi:type="dcterms:W3CDTF">2017-07-20T14:57:31Z</dcterms:created>
  <dcterms:modified xsi:type="dcterms:W3CDTF">2018-09-20T00:10:00Z</dcterms:modified>
</cp:coreProperties>
</file>