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8" r:id="rId2"/>
    <p:sldId id="256" r:id="rId3"/>
    <p:sldId id="259" r:id="rId4"/>
    <p:sldId id="280" r:id="rId5"/>
    <p:sldId id="260" r:id="rId6"/>
    <p:sldId id="281" r:id="rId7"/>
    <p:sldId id="261" r:id="rId8"/>
    <p:sldId id="300" r:id="rId9"/>
    <p:sldId id="262" r:id="rId10"/>
    <p:sldId id="301" r:id="rId11"/>
    <p:sldId id="263" r:id="rId12"/>
    <p:sldId id="302" r:id="rId13"/>
    <p:sldId id="264" r:id="rId14"/>
    <p:sldId id="303" r:id="rId15"/>
    <p:sldId id="265" r:id="rId16"/>
    <p:sldId id="304" r:id="rId17"/>
    <p:sldId id="279" r:id="rId1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F5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p:scale>
          <a:sx n="110" d="100"/>
          <a:sy n="110" d="100"/>
        </p:scale>
        <p:origin x="-894" y="-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61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20484"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2B662DD5-4F2F-4E28-B3FA-D1404F00DB8E}" type="slidenum">
              <a:rPr lang="en-US"/>
              <a:pPr>
                <a:defRPr/>
              </a:pPr>
              <a:t>‹#›</a:t>
            </a:fld>
            <a:endParaRPr lang="en-US"/>
          </a:p>
        </p:txBody>
      </p:sp>
    </p:spTree>
    <p:extLst>
      <p:ext uri="{BB962C8B-B14F-4D97-AF65-F5344CB8AC3E}">
        <p14:creationId xmlns:p14="http://schemas.microsoft.com/office/powerpoint/2010/main" val="384377885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30CEECD-E16D-46BD-8537-3F61FA8FBE19}" type="slidenum">
              <a:rPr lang="en-US" altLang="en-US" smtClean="0"/>
              <a:pPr eaLnBrk="1" hangingPunct="1"/>
              <a:t>1</a:t>
            </a:fld>
            <a:endParaRPr lang="en-US" altLang="en-US" smtClean="0"/>
          </a:p>
        </p:txBody>
      </p:sp>
      <p:sp>
        <p:nvSpPr>
          <p:cNvPr id="21507" name="Rectangle 2"/>
          <p:cNvSpPr>
            <a:spLocks noRo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7BAF72F-F43C-40C6-8359-6CFCCC0DFE23}" type="slidenum">
              <a:rPr lang="en-US" altLang="en-US" smtClean="0"/>
              <a:pPr eaLnBrk="1" hangingPunct="1"/>
              <a:t>2</a:t>
            </a:fld>
            <a:endParaRPr lang="en-US" altLang="en-US" smtClean="0"/>
          </a:p>
        </p:txBody>
      </p:sp>
      <p:sp>
        <p:nvSpPr>
          <p:cNvPr id="22531" name="Rectangle 2"/>
          <p:cNvSpPr>
            <a:spLocks noRot="1" noChangeArrowheads="1" noTextEdit="1"/>
          </p:cNvSpPr>
          <p:nvPr>
            <p:ph type="sldImg"/>
          </p:nvPr>
        </p:nvSpPr>
        <p:spPr>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6E528CD-EEEB-4DFA-B01C-925A2ED857B2}" type="slidenum">
              <a:rPr lang="en-US" altLang="en-US" smtClean="0"/>
              <a:pPr eaLnBrk="1" hangingPunct="1"/>
              <a:t>3</a:t>
            </a:fld>
            <a:endParaRPr lang="en-US" altLang="en-US" smtClean="0"/>
          </a:p>
        </p:txBody>
      </p:sp>
      <p:sp>
        <p:nvSpPr>
          <p:cNvPr id="23555" name="Rectangle 2"/>
          <p:cNvSpPr>
            <a:spLocks noRo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6F199F5-2F38-49D0-8DF6-8F66037629C4}" type="slidenum">
              <a:rPr lang="en-US" altLang="en-US" smtClean="0"/>
              <a:pPr eaLnBrk="1" hangingPunct="1"/>
              <a:t>4</a:t>
            </a:fld>
            <a:endParaRPr lang="en-US" altLang="en-US" smtClean="0"/>
          </a:p>
        </p:txBody>
      </p:sp>
      <p:sp>
        <p:nvSpPr>
          <p:cNvPr id="24579" name="Rectangle 2"/>
          <p:cNvSpPr>
            <a:spLocks noRot="1"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359EF85-0DFD-4797-A256-C67265207193}" type="slidenum">
              <a:rPr lang="en-US" altLang="en-US" smtClean="0"/>
              <a:pPr eaLnBrk="1" hangingPunct="1"/>
              <a:t>5</a:t>
            </a:fld>
            <a:endParaRPr lang="en-US" altLang="en-US" smtClean="0"/>
          </a:p>
        </p:txBody>
      </p:sp>
      <p:sp>
        <p:nvSpPr>
          <p:cNvPr id="25603" name="Rectangle 2"/>
          <p:cNvSpPr>
            <a:spLocks noRo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E78FCE6-66C1-4296-B69B-1A6B56D420B7}" type="slidenum">
              <a:rPr lang="en-US" altLang="en-US" smtClean="0"/>
              <a:pPr eaLnBrk="1" hangingPunct="1"/>
              <a:t>6</a:t>
            </a:fld>
            <a:endParaRPr lang="en-US" altLang="en-US" smtClean="0"/>
          </a:p>
        </p:txBody>
      </p:sp>
      <p:sp>
        <p:nvSpPr>
          <p:cNvPr id="26627" name="Rectangle 2"/>
          <p:cNvSpPr>
            <a:spLocks noRot="1" noChangeArrowheads="1" noTextEdit="1"/>
          </p:cNvSpPr>
          <p:nvPr>
            <p:ph type="sldImg"/>
          </p:nvPr>
        </p:nvSpPr>
        <p:spPr>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D73CE25-80EE-4CA9-A1F9-2F7FCE11F734}" type="slidenum">
              <a:rPr lang="en-US" altLang="en-US" smtClean="0"/>
              <a:pPr eaLnBrk="1" hangingPunct="1"/>
              <a:t>7</a:t>
            </a:fld>
            <a:endParaRPr lang="en-US" altLang="en-US" smtClean="0"/>
          </a:p>
        </p:txBody>
      </p:sp>
      <p:sp>
        <p:nvSpPr>
          <p:cNvPr id="27651" name="Rectangle 2"/>
          <p:cNvSpPr>
            <a:spLocks noRo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5B15907-D9FD-451F-A6ED-F316A154A6C3}" type="slidenum">
              <a:rPr lang="en-US" altLang="en-US" smtClean="0"/>
              <a:pPr eaLnBrk="1" hangingPunct="1"/>
              <a:t>8</a:t>
            </a:fld>
            <a:endParaRPr lang="en-US" altLang="en-US" smtClean="0"/>
          </a:p>
        </p:txBody>
      </p:sp>
      <p:sp>
        <p:nvSpPr>
          <p:cNvPr id="28675" name="Rectangle 2"/>
          <p:cNvSpPr>
            <a:spLocks noRo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AFB97E7-6BC2-45D8-85DB-ABACF3EDDB6F}" type="slidenum">
              <a:rPr lang="en-US" altLang="en-US" smtClean="0"/>
              <a:pPr eaLnBrk="1" hangingPunct="1"/>
              <a:t>9</a:t>
            </a:fld>
            <a:endParaRPr lang="en-US" altLang="en-US" smtClean="0"/>
          </a:p>
        </p:txBody>
      </p:sp>
      <p:sp>
        <p:nvSpPr>
          <p:cNvPr id="29699" name="Rectangle 2"/>
          <p:cNvSpPr>
            <a:spLocks noRo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F1CF583-F064-4CF2-960E-8F1FED01407F}" type="slidenum">
              <a:rPr lang="en-US" altLang="en-US" smtClean="0"/>
              <a:pPr eaLnBrk="1" hangingPunct="1"/>
              <a:t>10</a:t>
            </a:fld>
            <a:endParaRPr lang="en-US" altLang="en-US" smtClean="0"/>
          </a:p>
        </p:txBody>
      </p:sp>
      <p:sp>
        <p:nvSpPr>
          <p:cNvPr id="30723" name="Rectangle 2"/>
          <p:cNvSpPr>
            <a:spLocks noRot="1" noChangeArrowheads="1" noTextEdit="1"/>
          </p:cNvSpPr>
          <p:nvPr>
            <p:ph type="sldImg"/>
          </p:nvPr>
        </p:nvSpPr>
        <p:spPr>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5C9B082-CFB7-4141-96AC-23899864C0C3}" type="slidenum">
              <a:rPr lang="en-US" altLang="en-US" smtClean="0"/>
              <a:pPr eaLnBrk="1" hangingPunct="1"/>
              <a:t>11</a:t>
            </a:fld>
            <a:endParaRPr lang="en-US" altLang="en-US" smtClean="0"/>
          </a:p>
        </p:txBody>
      </p:sp>
      <p:sp>
        <p:nvSpPr>
          <p:cNvPr id="31747" name="Rectangle 2"/>
          <p:cNvSpPr>
            <a:spLocks noRo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376C8EA-62A6-4275-9283-C10B4FC64C07}" type="slidenum">
              <a:rPr lang="en-US" altLang="en-US" smtClean="0"/>
              <a:pPr eaLnBrk="1" hangingPunct="1"/>
              <a:t>12</a:t>
            </a:fld>
            <a:endParaRPr lang="en-US" altLang="en-US" smtClean="0"/>
          </a:p>
        </p:txBody>
      </p:sp>
      <p:sp>
        <p:nvSpPr>
          <p:cNvPr id="32771" name="Rectangle 2"/>
          <p:cNvSpPr>
            <a:spLocks noRot="1" noChangeArrowheads="1" noTextEdit="1"/>
          </p:cNvSpPr>
          <p:nvPr>
            <p:ph type="sldImg"/>
          </p:nvPr>
        </p:nvSpPr>
        <p:spPr>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F017FC4-ADFC-42B4-B6BA-E21121EFC0D8}" type="slidenum">
              <a:rPr lang="en-US" altLang="en-US" smtClean="0"/>
              <a:pPr eaLnBrk="1" hangingPunct="1"/>
              <a:t>13</a:t>
            </a:fld>
            <a:endParaRPr lang="en-US" altLang="en-US" smtClean="0"/>
          </a:p>
        </p:txBody>
      </p:sp>
      <p:sp>
        <p:nvSpPr>
          <p:cNvPr id="33795" name="Rectangle 2"/>
          <p:cNvSpPr>
            <a:spLocks noRo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E9040CF-BFB6-4441-9B26-BE38F5F650A1}" type="slidenum">
              <a:rPr lang="en-US" altLang="en-US" smtClean="0"/>
              <a:pPr eaLnBrk="1" hangingPunct="1"/>
              <a:t>14</a:t>
            </a:fld>
            <a:endParaRPr lang="en-US" altLang="en-US" smtClean="0"/>
          </a:p>
        </p:txBody>
      </p:sp>
      <p:sp>
        <p:nvSpPr>
          <p:cNvPr id="34819" name="Rectangle 2"/>
          <p:cNvSpPr>
            <a:spLocks noRo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50E5E1C-DAA3-4358-A3D1-3FBDF88CF72E}" type="slidenum">
              <a:rPr lang="en-US" altLang="en-US" smtClean="0"/>
              <a:pPr eaLnBrk="1" hangingPunct="1"/>
              <a:t>15</a:t>
            </a:fld>
            <a:endParaRPr lang="en-US" altLang="en-US" smtClean="0"/>
          </a:p>
        </p:txBody>
      </p:sp>
      <p:sp>
        <p:nvSpPr>
          <p:cNvPr id="35843" name="Rectangle 2"/>
          <p:cNvSpPr>
            <a:spLocks noRo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3610B06-070D-4BBB-B105-EBB825DE35CF}" type="slidenum">
              <a:rPr lang="en-US" altLang="en-US" smtClean="0"/>
              <a:pPr eaLnBrk="1" hangingPunct="1"/>
              <a:t>16</a:t>
            </a:fld>
            <a:endParaRPr lang="en-US" altLang="en-US" smtClean="0"/>
          </a:p>
        </p:txBody>
      </p:sp>
      <p:sp>
        <p:nvSpPr>
          <p:cNvPr id="36867" name="Rectangle 2"/>
          <p:cNvSpPr>
            <a:spLocks noRo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D26F2D4-6D44-4649-BBA0-270AB062350C}" type="slidenum">
              <a:rPr lang="en-US" altLang="en-US" smtClean="0"/>
              <a:pPr eaLnBrk="1" hangingPunct="1"/>
              <a:t>17</a:t>
            </a:fld>
            <a:endParaRPr lang="en-US" altLang="en-US" smtClean="0"/>
          </a:p>
        </p:txBody>
      </p:sp>
      <p:sp>
        <p:nvSpPr>
          <p:cNvPr id="37891" name="Rectangle 2"/>
          <p:cNvSpPr>
            <a:spLocks noRo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279525" y="1600200"/>
            <a:ext cx="7085013" cy="1066800"/>
          </a:xfrm>
        </p:spPr>
        <p:txBody>
          <a:bodyPr/>
          <a:lstStyle>
            <a:lvl1pPr>
              <a:defRPr/>
            </a:lvl1pPr>
          </a:lstStyle>
          <a:p>
            <a:r>
              <a:rPr lang="en-US"/>
              <a:t>Click to edit Master title style</a:t>
            </a:r>
          </a:p>
        </p:txBody>
      </p:sp>
      <p:sp>
        <p:nvSpPr>
          <p:cNvPr id="3075" name="Rectangle 3"/>
          <p:cNvSpPr>
            <a:spLocks noGrp="1" noChangeArrowheads="1"/>
          </p:cNvSpPr>
          <p:nvPr>
            <p:ph type="subTitle" idx="1"/>
          </p:nvPr>
        </p:nvSpPr>
        <p:spPr>
          <a:xfrm>
            <a:off x="1279525" y="2819400"/>
            <a:ext cx="5256213" cy="1143000"/>
          </a:xfrm>
        </p:spPr>
        <p:txBody>
          <a:bodyPr/>
          <a:lstStyle>
            <a:lvl1pPr marL="0" indent="0">
              <a:buFontTx/>
              <a:buNone/>
              <a:defRPr/>
            </a:lvl1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88DDF2B-475E-4078-B543-0580A8F77E36}" type="slidenum">
              <a:rPr lang="en-US"/>
              <a:pPr>
                <a:defRPr/>
              </a:pPr>
              <a:t>‹#›</a:t>
            </a:fld>
            <a:endParaRPr lang="en-US"/>
          </a:p>
        </p:txBody>
      </p:sp>
    </p:spTree>
    <p:extLst>
      <p:ext uri="{BB962C8B-B14F-4D97-AF65-F5344CB8AC3E}">
        <p14:creationId xmlns:p14="http://schemas.microsoft.com/office/powerpoint/2010/main" val="3524212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0FB7CE1A-4A2F-43C7-8EB1-E402B7D874DC}" type="slidenum">
              <a:rPr lang="en-US"/>
              <a:pPr>
                <a:defRPr/>
              </a:pPr>
              <a:t>‹#›</a:t>
            </a:fld>
            <a:endParaRPr lang="en-US"/>
          </a:p>
        </p:txBody>
      </p:sp>
    </p:spTree>
    <p:extLst>
      <p:ext uri="{BB962C8B-B14F-4D97-AF65-F5344CB8AC3E}">
        <p14:creationId xmlns:p14="http://schemas.microsoft.com/office/powerpoint/2010/main" val="1951946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66891335-7972-404F-B0B3-0F0A5E8A98C3}" type="slidenum">
              <a:rPr lang="en-US"/>
              <a:pPr>
                <a:defRPr/>
              </a:pPr>
              <a:t>‹#›</a:t>
            </a:fld>
            <a:endParaRPr lang="en-US"/>
          </a:p>
        </p:txBody>
      </p:sp>
    </p:spTree>
    <p:extLst>
      <p:ext uri="{BB962C8B-B14F-4D97-AF65-F5344CB8AC3E}">
        <p14:creationId xmlns:p14="http://schemas.microsoft.com/office/powerpoint/2010/main" val="1813293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79525" y="1600200"/>
            <a:ext cx="25527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984625" y="1600200"/>
            <a:ext cx="25527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9"/>
          <p:cNvSpPr>
            <a:spLocks noGrp="1" noChangeArrowheads="1"/>
          </p:cNvSpPr>
          <p:nvPr>
            <p:ph type="sldNum" sz="quarter" idx="12"/>
          </p:nvPr>
        </p:nvSpPr>
        <p:spPr>
          <a:ln/>
        </p:spPr>
        <p:txBody>
          <a:bodyPr/>
          <a:lstStyle>
            <a:lvl1pPr>
              <a:defRPr/>
            </a:lvl1pPr>
          </a:lstStyle>
          <a:p>
            <a:pPr>
              <a:defRPr/>
            </a:pPr>
            <a:fld id="{C7120F7D-9074-4CF2-BA94-F35D0B59F9E7}" type="slidenum">
              <a:rPr lang="en-US"/>
              <a:pPr>
                <a:defRPr/>
              </a:pPr>
              <a:t>‹#›</a:t>
            </a:fld>
            <a:endParaRPr lang="en-US"/>
          </a:p>
        </p:txBody>
      </p:sp>
    </p:spTree>
    <p:extLst>
      <p:ext uri="{BB962C8B-B14F-4D97-AF65-F5344CB8AC3E}">
        <p14:creationId xmlns:p14="http://schemas.microsoft.com/office/powerpoint/2010/main" val="35007726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7"/>
          <p:cNvSpPr>
            <a:spLocks noGrp="1" noChangeArrowheads="1"/>
          </p:cNvSpPr>
          <p:nvPr>
            <p:ph type="dt" sz="half" idx="10"/>
          </p:nvPr>
        </p:nvSpPr>
        <p:spPr>
          <a:ln/>
        </p:spPr>
        <p:txBody>
          <a:bodyPr/>
          <a:lstStyle>
            <a:lvl1pPr>
              <a:defRPr/>
            </a:lvl1pPr>
          </a:lstStyle>
          <a:p>
            <a:pPr>
              <a:defRPr/>
            </a:pPr>
            <a:endParaRPr lang="en-US"/>
          </a:p>
        </p:txBody>
      </p:sp>
      <p:sp>
        <p:nvSpPr>
          <p:cNvPr id="8" name="Rectangle 8"/>
          <p:cNvSpPr>
            <a:spLocks noGrp="1" noChangeArrowheads="1"/>
          </p:cNvSpPr>
          <p:nvPr>
            <p:ph type="ftr" sz="quarter" idx="11"/>
          </p:nvPr>
        </p:nvSpPr>
        <p:spPr>
          <a:ln/>
        </p:spPr>
        <p:txBody>
          <a:bodyPr/>
          <a:lstStyle>
            <a:lvl1pPr>
              <a:defRPr/>
            </a:lvl1pPr>
          </a:lstStyle>
          <a:p>
            <a:pPr>
              <a:defRPr/>
            </a:pPr>
            <a:endParaRPr lang="en-US"/>
          </a:p>
        </p:txBody>
      </p:sp>
      <p:sp>
        <p:nvSpPr>
          <p:cNvPr id="9" name="Rectangle 9"/>
          <p:cNvSpPr>
            <a:spLocks noGrp="1" noChangeArrowheads="1"/>
          </p:cNvSpPr>
          <p:nvPr>
            <p:ph type="sldNum" sz="quarter" idx="12"/>
          </p:nvPr>
        </p:nvSpPr>
        <p:spPr>
          <a:ln/>
        </p:spPr>
        <p:txBody>
          <a:bodyPr/>
          <a:lstStyle>
            <a:lvl1pPr>
              <a:defRPr/>
            </a:lvl1pPr>
          </a:lstStyle>
          <a:p>
            <a:pPr>
              <a:defRPr/>
            </a:pPr>
            <a:fld id="{A687444E-22A4-4926-8C4E-FA329165399A}" type="slidenum">
              <a:rPr lang="en-US"/>
              <a:pPr>
                <a:defRPr/>
              </a:pPr>
              <a:t>‹#›</a:t>
            </a:fld>
            <a:endParaRPr lang="en-US"/>
          </a:p>
        </p:txBody>
      </p:sp>
    </p:spTree>
    <p:extLst>
      <p:ext uri="{BB962C8B-B14F-4D97-AF65-F5344CB8AC3E}">
        <p14:creationId xmlns:p14="http://schemas.microsoft.com/office/powerpoint/2010/main" val="1697969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7"/>
          <p:cNvSpPr>
            <a:spLocks noGrp="1" noChangeArrowheads="1"/>
          </p:cNvSpPr>
          <p:nvPr>
            <p:ph type="dt" sz="half" idx="10"/>
          </p:nvPr>
        </p:nvSpPr>
        <p:spPr>
          <a:ln/>
        </p:spPr>
        <p:txBody>
          <a:bodyPr/>
          <a:lstStyle>
            <a:lvl1pPr>
              <a:defRPr/>
            </a:lvl1pPr>
          </a:lstStyle>
          <a:p>
            <a:pPr>
              <a:defRPr/>
            </a:pPr>
            <a:endParaRPr lang="en-US"/>
          </a:p>
        </p:txBody>
      </p:sp>
      <p:sp>
        <p:nvSpPr>
          <p:cNvPr id="4" name="Rectangle 8"/>
          <p:cNvSpPr>
            <a:spLocks noGrp="1" noChangeArrowheads="1"/>
          </p:cNvSpPr>
          <p:nvPr>
            <p:ph type="ftr" sz="quarter" idx="11"/>
          </p:nvPr>
        </p:nvSpPr>
        <p:spPr>
          <a:ln/>
        </p:spPr>
        <p:txBody>
          <a:bodyPr/>
          <a:lstStyle>
            <a:lvl1pPr>
              <a:defRPr/>
            </a:lvl1pPr>
          </a:lstStyle>
          <a:p>
            <a:pPr>
              <a:defRPr/>
            </a:pPr>
            <a:endParaRPr lang="en-US"/>
          </a:p>
        </p:txBody>
      </p:sp>
      <p:sp>
        <p:nvSpPr>
          <p:cNvPr id="5" name="Rectangle 9"/>
          <p:cNvSpPr>
            <a:spLocks noGrp="1" noChangeArrowheads="1"/>
          </p:cNvSpPr>
          <p:nvPr>
            <p:ph type="sldNum" sz="quarter" idx="12"/>
          </p:nvPr>
        </p:nvSpPr>
        <p:spPr>
          <a:ln/>
        </p:spPr>
        <p:txBody>
          <a:bodyPr/>
          <a:lstStyle>
            <a:lvl1pPr>
              <a:defRPr/>
            </a:lvl1pPr>
          </a:lstStyle>
          <a:p>
            <a:pPr>
              <a:defRPr/>
            </a:pPr>
            <a:fld id="{5EFD7496-D8CF-4A3A-9931-291554EE190F}" type="slidenum">
              <a:rPr lang="en-US"/>
              <a:pPr>
                <a:defRPr/>
              </a:pPr>
              <a:t>‹#›</a:t>
            </a:fld>
            <a:endParaRPr lang="en-US"/>
          </a:p>
        </p:txBody>
      </p:sp>
    </p:spTree>
    <p:extLst>
      <p:ext uri="{BB962C8B-B14F-4D97-AF65-F5344CB8AC3E}">
        <p14:creationId xmlns:p14="http://schemas.microsoft.com/office/powerpoint/2010/main" val="1216104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pPr>
              <a:defRPr/>
            </a:pPr>
            <a:endParaRPr lang="en-US"/>
          </a:p>
        </p:txBody>
      </p:sp>
      <p:sp>
        <p:nvSpPr>
          <p:cNvPr id="3" name="Rectangle 8"/>
          <p:cNvSpPr>
            <a:spLocks noGrp="1" noChangeArrowheads="1"/>
          </p:cNvSpPr>
          <p:nvPr>
            <p:ph type="ftr" sz="quarter" idx="11"/>
          </p:nvPr>
        </p:nvSpPr>
        <p:spPr>
          <a:ln/>
        </p:spPr>
        <p:txBody>
          <a:bodyPr/>
          <a:lstStyle>
            <a:lvl1pPr>
              <a:defRPr/>
            </a:lvl1pPr>
          </a:lstStyle>
          <a:p>
            <a:pPr>
              <a:defRPr/>
            </a:pPr>
            <a:endParaRPr lang="en-US"/>
          </a:p>
        </p:txBody>
      </p:sp>
      <p:sp>
        <p:nvSpPr>
          <p:cNvPr id="4" name="Rectangle 9"/>
          <p:cNvSpPr>
            <a:spLocks noGrp="1" noChangeArrowheads="1"/>
          </p:cNvSpPr>
          <p:nvPr>
            <p:ph type="sldNum" sz="quarter" idx="12"/>
          </p:nvPr>
        </p:nvSpPr>
        <p:spPr>
          <a:ln/>
        </p:spPr>
        <p:txBody>
          <a:bodyPr/>
          <a:lstStyle>
            <a:lvl1pPr>
              <a:defRPr/>
            </a:lvl1pPr>
          </a:lstStyle>
          <a:p>
            <a:pPr>
              <a:defRPr/>
            </a:pPr>
            <a:fld id="{2D1C8087-208C-49B5-BA3C-B1868A6F3E11}" type="slidenum">
              <a:rPr lang="en-US"/>
              <a:pPr>
                <a:defRPr/>
              </a:pPr>
              <a:t>‹#›</a:t>
            </a:fld>
            <a:endParaRPr lang="en-US"/>
          </a:p>
        </p:txBody>
      </p:sp>
    </p:spTree>
    <p:extLst>
      <p:ext uri="{BB962C8B-B14F-4D97-AF65-F5344CB8AC3E}">
        <p14:creationId xmlns:p14="http://schemas.microsoft.com/office/powerpoint/2010/main" val="9402668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9"/>
          <p:cNvSpPr>
            <a:spLocks noGrp="1" noChangeArrowheads="1"/>
          </p:cNvSpPr>
          <p:nvPr>
            <p:ph type="sldNum" sz="quarter" idx="12"/>
          </p:nvPr>
        </p:nvSpPr>
        <p:spPr>
          <a:ln/>
        </p:spPr>
        <p:txBody>
          <a:bodyPr/>
          <a:lstStyle>
            <a:lvl1pPr>
              <a:defRPr/>
            </a:lvl1pPr>
          </a:lstStyle>
          <a:p>
            <a:pPr>
              <a:defRPr/>
            </a:pPr>
            <a:fld id="{F96DE095-9B11-460B-BDB1-6960CF16201C}" type="slidenum">
              <a:rPr lang="en-US"/>
              <a:pPr>
                <a:defRPr/>
              </a:pPr>
              <a:t>‹#›</a:t>
            </a:fld>
            <a:endParaRPr lang="en-US"/>
          </a:p>
        </p:txBody>
      </p:sp>
    </p:spTree>
    <p:extLst>
      <p:ext uri="{BB962C8B-B14F-4D97-AF65-F5344CB8AC3E}">
        <p14:creationId xmlns:p14="http://schemas.microsoft.com/office/powerpoint/2010/main" val="915489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9"/>
          <p:cNvSpPr>
            <a:spLocks noGrp="1" noChangeArrowheads="1"/>
          </p:cNvSpPr>
          <p:nvPr>
            <p:ph type="sldNum" sz="quarter" idx="12"/>
          </p:nvPr>
        </p:nvSpPr>
        <p:spPr>
          <a:ln/>
        </p:spPr>
        <p:txBody>
          <a:bodyPr/>
          <a:lstStyle>
            <a:lvl1pPr>
              <a:defRPr/>
            </a:lvl1pPr>
          </a:lstStyle>
          <a:p>
            <a:pPr>
              <a:defRPr/>
            </a:pPr>
            <a:fld id="{5E64B96C-7A35-4B01-BE64-08C72BF9811F}" type="slidenum">
              <a:rPr lang="en-US"/>
              <a:pPr>
                <a:defRPr/>
              </a:pPr>
              <a:t>‹#›</a:t>
            </a:fld>
            <a:endParaRPr lang="en-US"/>
          </a:p>
        </p:txBody>
      </p:sp>
    </p:spTree>
    <p:extLst>
      <p:ext uri="{BB962C8B-B14F-4D97-AF65-F5344CB8AC3E}">
        <p14:creationId xmlns:p14="http://schemas.microsoft.com/office/powerpoint/2010/main" val="3940584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E9A0DCD1-B332-44FA-ACFB-616B5777F9DD}" type="slidenum">
              <a:rPr lang="en-US"/>
              <a:pPr>
                <a:defRPr/>
              </a:pPr>
              <a:t>‹#›</a:t>
            </a:fld>
            <a:endParaRPr lang="en-US"/>
          </a:p>
        </p:txBody>
      </p:sp>
    </p:spTree>
    <p:extLst>
      <p:ext uri="{BB962C8B-B14F-4D97-AF65-F5344CB8AC3E}">
        <p14:creationId xmlns:p14="http://schemas.microsoft.com/office/powerpoint/2010/main" val="4682901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4475" y="685800"/>
            <a:ext cx="1771650" cy="54403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79525" y="685800"/>
            <a:ext cx="5162550" cy="54403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A5DB6B42-B236-4D22-8846-7AB8E554C607}" type="slidenum">
              <a:rPr lang="en-US"/>
              <a:pPr>
                <a:defRPr/>
              </a:pPr>
              <a:t>‹#›</a:t>
            </a:fld>
            <a:endParaRPr lang="en-US"/>
          </a:p>
        </p:txBody>
      </p:sp>
    </p:spTree>
    <p:extLst>
      <p:ext uri="{BB962C8B-B14F-4D97-AF65-F5344CB8AC3E}">
        <p14:creationId xmlns:p14="http://schemas.microsoft.com/office/powerpoint/2010/main" val="1224762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279525" y="685800"/>
            <a:ext cx="7086600"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1279525" y="1600200"/>
            <a:ext cx="5257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31" name="Rectangle 7"/>
          <p:cNvSpPr>
            <a:spLocks noGrp="1" noChangeArrowheads="1"/>
          </p:cNvSpPr>
          <p:nvPr>
            <p:ph type="dt" sz="half" idx="2"/>
          </p:nvPr>
        </p:nvSpPr>
        <p:spPr bwMode="auto">
          <a:xfrm>
            <a:off x="457200" y="6429375"/>
            <a:ext cx="2133600" cy="3238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mn-lt"/>
              </a:defRPr>
            </a:lvl1pPr>
          </a:lstStyle>
          <a:p>
            <a:pPr>
              <a:defRPr/>
            </a:pPr>
            <a:endParaRPr lang="en-US"/>
          </a:p>
        </p:txBody>
      </p:sp>
      <p:sp>
        <p:nvSpPr>
          <p:cNvPr id="1032" name="Rectangle 8"/>
          <p:cNvSpPr>
            <a:spLocks noGrp="1" noChangeArrowheads="1"/>
          </p:cNvSpPr>
          <p:nvPr>
            <p:ph type="ftr" sz="quarter" idx="3"/>
          </p:nvPr>
        </p:nvSpPr>
        <p:spPr bwMode="auto">
          <a:xfrm>
            <a:off x="3124200" y="6429375"/>
            <a:ext cx="2895600" cy="3238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00">
                <a:latin typeface="+mn-lt"/>
              </a:defRPr>
            </a:lvl1pPr>
          </a:lstStyle>
          <a:p>
            <a:pPr>
              <a:defRPr/>
            </a:pPr>
            <a:endParaRPr lang="en-US"/>
          </a:p>
        </p:txBody>
      </p:sp>
      <p:sp>
        <p:nvSpPr>
          <p:cNvPr id="1033" name="Rectangle 9"/>
          <p:cNvSpPr>
            <a:spLocks noGrp="1" noChangeArrowheads="1"/>
          </p:cNvSpPr>
          <p:nvPr>
            <p:ph type="sldNum" sz="quarter" idx="4"/>
          </p:nvPr>
        </p:nvSpPr>
        <p:spPr bwMode="auto">
          <a:xfrm>
            <a:off x="6553200" y="6429375"/>
            <a:ext cx="2133600" cy="3238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mn-lt"/>
              </a:defRPr>
            </a:lvl1pPr>
          </a:lstStyle>
          <a:p>
            <a:pPr>
              <a:defRPr/>
            </a:pPr>
            <a:fld id="{B8764FE7-3F68-4C23-8755-59C7F45DC16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3"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Century Gothic" pitchFamily="34" charset="0"/>
        </a:defRPr>
      </a:lvl2pPr>
      <a:lvl3pPr algn="l" rtl="0" eaLnBrk="0" fontAlgn="base" hangingPunct="0">
        <a:spcBef>
          <a:spcPct val="0"/>
        </a:spcBef>
        <a:spcAft>
          <a:spcPct val="0"/>
        </a:spcAft>
        <a:defRPr sz="3600">
          <a:solidFill>
            <a:schemeClr val="tx2"/>
          </a:solidFill>
          <a:latin typeface="Century Gothic" pitchFamily="34" charset="0"/>
        </a:defRPr>
      </a:lvl3pPr>
      <a:lvl4pPr algn="l" rtl="0" eaLnBrk="0" fontAlgn="base" hangingPunct="0">
        <a:spcBef>
          <a:spcPct val="0"/>
        </a:spcBef>
        <a:spcAft>
          <a:spcPct val="0"/>
        </a:spcAft>
        <a:defRPr sz="3600">
          <a:solidFill>
            <a:schemeClr val="tx2"/>
          </a:solidFill>
          <a:latin typeface="Century Gothic" pitchFamily="34" charset="0"/>
        </a:defRPr>
      </a:lvl4pPr>
      <a:lvl5pPr algn="l" rtl="0" eaLnBrk="0" fontAlgn="base" hangingPunct="0">
        <a:spcBef>
          <a:spcPct val="0"/>
        </a:spcBef>
        <a:spcAft>
          <a:spcPct val="0"/>
        </a:spcAft>
        <a:defRPr sz="3600">
          <a:solidFill>
            <a:schemeClr val="tx2"/>
          </a:solidFill>
          <a:latin typeface="Century Gothic" pitchFamily="34" charset="0"/>
        </a:defRPr>
      </a:lvl5pPr>
      <a:lvl6pPr marL="457200" algn="l" rtl="0" fontAlgn="base">
        <a:spcBef>
          <a:spcPct val="0"/>
        </a:spcBef>
        <a:spcAft>
          <a:spcPct val="0"/>
        </a:spcAft>
        <a:defRPr sz="3600">
          <a:solidFill>
            <a:schemeClr val="tx2"/>
          </a:solidFill>
          <a:latin typeface="Century Gothic" pitchFamily="34" charset="0"/>
        </a:defRPr>
      </a:lvl6pPr>
      <a:lvl7pPr marL="914400" algn="l" rtl="0" fontAlgn="base">
        <a:spcBef>
          <a:spcPct val="0"/>
        </a:spcBef>
        <a:spcAft>
          <a:spcPct val="0"/>
        </a:spcAft>
        <a:defRPr sz="3600">
          <a:solidFill>
            <a:schemeClr val="tx2"/>
          </a:solidFill>
          <a:latin typeface="Century Gothic" pitchFamily="34" charset="0"/>
        </a:defRPr>
      </a:lvl7pPr>
      <a:lvl8pPr marL="1371600" algn="l" rtl="0" fontAlgn="base">
        <a:spcBef>
          <a:spcPct val="0"/>
        </a:spcBef>
        <a:spcAft>
          <a:spcPct val="0"/>
        </a:spcAft>
        <a:defRPr sz="3600">
          <a:solidFill>
            <a:schemeClr val="tx2"/>
          </a:solidFill>
          <a:latin typeface="Century Gothic" pitchFamily="34" charset="0"/>
        </a:defRPr>
      </a:lvl8pPr>
      <a:lvl9pPr marL="1828800" algn="l" rtl="0" fontAlgn="base">
        <a:spcBef>
          <a:spcPct val="0"/>
        </a:spcBef>
        <a:spcAft>
          <a:spcPct val="0"/>
        </a:spcAft>
        <a:defRPr sz="3600">
          <a:solidFill>
            <a:schemeClr val="tx2"/>
          </a:solidFill>
          <a:latin typeface="Century Gothic" pitchFamily="34"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1600">
          <a:solidFill>
            <a:schemeClr val="tx1"/>
          </a:solidFill>
          <a:latin typeface="+mn-lt"/>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slide" Target="slide5.xml"/><Relationship Id="rId3" Type="http://schemas.openxmlformats.org/officeDocument/2006/relationships/slide" Target="slide15.xml"/><Relationship Id="rId7" Type="http://schemas.openxmlformats.org/officeDocument/2006/relationships/slide" Target="slide7.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slide" Target="slide9.xml"/><Relationship Id="rId5" Type="http://schemas.openxmlformats.org/officeDocument/2006/relationships/slide" Target="slide11.xml"/><Relationship Id="rId4" Type="http://schemas.openxmlformats.org/officeDocument/2006/relationships/slide" Target="slide13.xml"/><Relationship Id="rId9" Type="http://schemas.openxmlformats.org/officeDocument/2006/relationships/slide" Target="slide3.xml"/></Relationships>
</file>

<file path=ppt/slides/_rels/slide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slide" Target="slide4.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slide" Target="slide6.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slide" Target="slide8.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slide" Target="slide10.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slide" Target="slide1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slide" Target="slide14.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slide" Target="slide16.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body" idx="1"/>
          </p:nvPr>
        </p:nvSpPr>
        <p:spPr>
          <a:xfrm>
            <a:off x="533400" y="1371600"/>
            <a:ext cx="7010400" cy="4953000"/>
          </a:xfrm>
        </p:spPr>
        <p:txBody>
          <a:bodyPr/>
          <a:lstStyle/>
          <a:p>
            <a:pPr marL="457200" indent="-457200" eaLnBrk="1" hangingPunct="1">
              <a:lnSpc>
                <a:spcPct val="90000"/>
              </a:lnSpc>
              <a:buFontTx/>
              <a:buNone/>
            </a:pPr>
            <a:endParaRPr lang="en-US" altLang="en-US" sz="2200" smtClean="0"/>
          </a:p>
          <a:p>
            <a:pPr marL="457200" indent="-457200" algn="ctr" eaLnBrk="1" hangingPunct="1">
              <a:lnSpc>
                <a:spcPct val="90000"/>
              </a:lnSpc>
              <a:buFontTx/>
              <a:buNone/>
            </a:pPr>
            <a:r>
              <a:rPr lang="en-US" altLang="en-US" sz="4800" smtClean="0"/>
              <a:t>Q &amp; A</a:t>
            </a:r>
          </a:p>
          <a:p>
            <a:pPr marL="457200" indent="-457200" eaLnBrk="1" hangingPunct="1">
              <a:lnSpc>
                <a:spcPct val="90000"/>
              </a:lnSpc>
              <a:buFontTx/>
              <a:buNone/>
            </a:pPr>
            <a:endParaRPr lang="en-US" altLang="en-US" sz="2200" smtClean="0"/>
          </a:p>
          <a:p>
            <a:pPr marL="457200" indent="-457200" algn="ctr" eaLnBrk="1" hangingPunct="1">
              <a:lnSpc>
                <a:spcPct val="90000"/>
              </a:lnSpc>
              <a:buFontTx/>
              <a:buNone/>
            </a:pPr>
            <a:r>
              <a:rPr lang="en-US" altLang="en-US" sz="2200" smtClean="0"/>
              <a:t>Presented by</a:t>
            </a:r>
          </a:p>
          <a:p>
            <a:pPr marL="457200" indent="-457200" eaLnBrk="1" hangingPunct="1">
              <a:lnSpc>
                <a:spcPct val="90000"/>
              </a:lnSpc>
              <a:buFontTx/>
              <a:buNone/>
            </a:pPr>
            <a:endParaRPr lang="en-US" altLang="en-US" sz="2200" smtClean="0"/>
          </a:p>
          <a:p>
            <a:pPr marL="457200" indent="-457200" eaLnBrk="1" hangingPunct="1">
              <a:lnSpc>
                <a:spcPct val="90000"/>
              </a:lnSpc>
              <a:buFontTx/>
              <a:buNone/>
            </a:pPr>
            <a:endParaRPr lang="en-US" altLang="en-US" sz="2200" smtClean="0"/>
          </a:p>
          <a:p>
            <a:pPr marL="457200" indent="-457200" algn="ctr" eaLnBrk="1" hangingPunct="1">
              <a:lnSpc>
                <a:spcPct val="90000"/>
              </a:lnSpc>
              <a:buFontTx/>
              <a:buNone/>
            </a:pPr>
            <a:r>
              <a:rPr lang="en-US" altLang="en-US" sz="2200" smtClean="0"/>
              <a:t> Dami  Ogunbayo </a:t>
            </a:r>
          </a:p>
          <a:p>
            <a:pPr marL="457200" indent="-457200" eaLnBrk="1" hangingPunct="1">
              <a:lnSpc>
                <a:spcPct val="90000"/>
              </a:lnSpc>
              <a:buFontTx/>
              <a:buNone/>
            </a:pPr>
            <a:endParaRPr lang="en-US" altLang="en-US" sz="2200" smtClean="0"/>
          </a:p>
          <a:p>
            <a:pPr marL="457200" indent="-457200" eaLnBrk="1" hangingPunct="1">
              <a:lnSpc>
                <a:spcPct val="90000"/>
              </a:lnSpc>
              <a:buFontTx/>
              <a:buNone/>
            </a:pPr>
            <a:endParaRPr lang="en-US" altLang="en-US" sz="2200" smtClean="0"/>
          </a:p>
          <a:p>
            <a:pPr marL="457200" indent="-457200" eaLnBrk="1" hangingPunct="1">
              <a:lnSpc>
                <a:spcPct val="90000"/>
              </a:lnSpc>
              <a:buFontTx/>
              <a:buNone/>
            </a:pPr>
            <a:endParaRPr lang="en-US" altLang="en-US" sz="2200" smtClean="0"/>
          </a:p>
          <a:p>
            <a:pPr marL="457200" indent="-457200" eaLnBrk="1" hangingPunct="1">
              <a:lnSpc>
                <a:spcPct val="90000"/>
              </a:lnSpc>
              <a:buFontTx/>
              <a:buNone/>
            </a:pPr>
            <a:r>
              <a:rPr lang="en-US" altLang="en-US" sz="1600" smtClean="0"/>
              <a:t>Reference:</a:t>
            </a:r>
            <a:r>
              <a:rPr lang="en-US" altLang="en-US" sz="2200" smtClean="0"/>
              <a:t> APIC  Study Guide Questions 5</a:t>
            </a:r>
            <a:r>
              <a:rPr lang="en-US" altLang="en-US" sz="2200" baseline="30000" smtClean="0"/>
              <a:t>th</a:t>
            </a:r>
            <a:r>
              <a:rPr lang="en-US" altLang="en-US" sz="2200" smtClean="0"/>
              <a:t> Edition </a:t>
            </a:r>
          </a:p>
        </p:txBody>
      </p:sp>
      <p:sp>
        <p:nvSpPr>
          <p:cNvPr id="3075" name="Rectangle 5"/>
          <p:cNvSpPr>
            <a:spLocks noGrp="1" noChangeArrowheads="1"/>
          </p:cNvSpPr>
          <p:nvPr>
            <p:ph type="title"/>
          </p:nvPr>
        </p:nvSpPr>
        <p:spPr>
          <a:xfrm>
            <a:off x="1219200" y="457200"/>
            <a:ext cx="7086600" cy="731838"/>
          </a:xfrm>
          <a:noFill/>
        </p:spPr>
        <p:txBody>
          <a:bodyPr/>
          <a:lstStyle/>
          <a:p>
            <a:pPr eaLnBrk="1" hangingPunct="1"/>
            <a:r>
              <a:rPr lang="en-US" altLang="en-US" smtClean="0"/>
              <a:t> APIC  NYC MEETING</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8" name="Group 68"/>
          <p:cNvGrpSpPr>
            <a:grpSpLocks/>
          </p:cNvGrpSpPr>
          <p:nvPr/>
        </p:nvGrpSpPr>
        <p:grpSpPr bwMode="auto">
          <a:xfrm>
            <a:off x="1295400" y="1981200"/>
            <a:ext cx="4029075" cy="2835275"/>
            <a:chOff x="864" y="864"/>
            <a:chExt cx="2538" cy="1786"/>
          </a:xfrm>
        </p:grpSpPr>
        <p:sp>
          <p:nvSpPr>
            <p:cNvPr id="4100" name="Rectangle 38">
              <a:hlinkClick r:id="rId3" action="ppaction://hlinksldjump"/>
            </p:cNvPr>
            <p:cNvSpPr>
              <a:spLocks noChangeArrowheads="1"/>
            </p:cNvSpPr>
            <p:nvPr/>
          </p:nvSpPr>
          <p:spPr bwMode="auto">
            <a:xfrm>
              <a:off x="1382" y="1230"/>
              <a:ext cx="498" cy="473"/>
            </a:xfrm>
            <a:prstGeom prst="rect">
              <a:avLst/>
            </a:prstGeom>
            <a:solidFill>
              <a:srgbClr val="FDF5D3">
                <a:alpha val="8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pPr>
              <a:r>
                <a:rPr lang="en-US" altLang="en-US" sz="1400" b="1">
                  <a:latin typeface="Century Gothic" pitchFamily="34" charset="0"/>
                  <a:hlinkClick r:id="rId3" action="ppaction://hlinksldjump"/>
                </a:rPr>
                <a:t>7</a:t>
              </a:r>
              <a:endParaRPr lang="en-US" altLang="en-US" sz="1400" b="1">
                <a:latin typeface="Century Gothic" pitchFamily="34" charset="0"/>
              </a:endParaRPr>
            </a:p>
          </p:txBody>
        </p:sp>
        <p:sp>
          <p:nvSpPr>
            <p:cNvPr id="4101" name="Rectangle 39">
              <a:hlinkClick r:id="rId4" action="ppaction://hlinksldjump"/>
            </p:cNvPr>
            <p:cNvSpPr>
              <a:spLocks noChangeArrowheads="1"/>
            </p:cNvSpPr>
            <p:nvPr/>
          </p:nvSpPr>
          <p:spPr bwMode="auto">
            <a:xfrm>
              <a:off x="864" y="1230"/>
              <a:ext cx="518" cy="473"/>
            </a:xfrm>
            <a:prstGeom prst="rect">
              <a:avLst/>
            </a:prstGeom>
            <a:solidFill>
              <a:srgbClr val="FDF5D3">
                <a:alpha val="8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pPr>
              <a:r>
                <a:rPr lang="en-US" altLang="en-US" sz="1400" b="1">
                  <a:latin typeface="Century Gothic" pitchFamily="34" charset="0"/>
                  <a:hlinkClick r:id="rId4" action="ppaction://hlinksldjump"/>
                </a:rPr>
                <a:t>6</a:t>
              </a:r>
              <a:endParaRPr lang="en-US" altLang="en-US" sz="1400" b="1">
                <a:latin typeface="Century Gothic" pitchFamily="34" charset="0"/>
              </a:endParaRPr>
            </a:p>
          </p:txBody>
        </p:sp>
        <p:sp>
          <p:nvSpPr>
            <p:cNvPr id="4102" name="Rectangle 42">
              <a:hlinkClick r:id="rId5" action="ppaction://hlinksldjump"/>
            </p:cNvPr>
            <p:cNvSpPr>
              <a:spLocks noChangeArrowheads="1"/>
            </p:cNvSpPr>
            <p:nvPr/>
          </p:nvSpPr>
          <p:spPr bwMode="auto">
            <a:xfrm>
              <a:off x="2895" y="864"/>
              <a:ext cx="507" cy="366"/>
            </a:xfrm>
            <a:prstGeom prst="rect">
              <a:avLst/>
            </a:prstGeom>
            <a:solidFill>
              <a:srgbClr val="FDF5D3">
                <a:alpha val="8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pPr>
              <a:r>
                <a:rPr lang="en-US" altLang="en-US" sz="1400" b="1">
                  <a:latin typeface="Century Gothic" pitchFamily="34" charset="0"/>
                  <a:hlinkClick r:id="rId5" action="ppaction://hlinksldjump"/>
                </a:rPr>
                <a:t>5</a:t>
              </a:r>
              <a:r>
                <a:rPr lang="en-US" altLang="en-US" sz="1400" b="1">
                  <a:latin typeface="Century Gothic" pitchFamily="34" charset="0"/>
                </a:rPr>
                <a:t>	</a:t>
              </a:r>
            </a:p>
          </p:txBody>
        </p:sp>
        <p:sp>
          <p:nvSpPr>
            <p:cNvPr id="4103" name="Rectangle 43">
              <a:hlinkClick r:id="rId6" action="ppaction://hlinksldjump"/>
            </p:cNvPr>
            <p:cNvSpPr>
              <a:spLocks noChangeArrowheads="1"/>
            </p:cNvSpPr>
            <p:nvPr/>
          </p:nvSpPr>
          <p:spPr bwMode="auto">
            <a:xfrm>
              <a:off x="2387" y="864"/>
              <a:ext cx="508" cy="366"/>
            </a:xfrm>
            <a:prstGeom prst="rect">
              <a:avLst/>
            </a:prstGeom>
            <a:solidFill>
              <a:srgbClr val="FDF5D3">
                <a:alpha val="8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pPr>
              <a:r>
                <a:rPr lang="en-US" altLang="en-US" sz="1400" b="1">
                  <a:latin typeface="Century Gothic" pitchFamily="34" charset="0"/>
                  <a:hlinkClick r:id="rId6" action="ppaction://hlinksldjump"/>
                </a:rPr>
                <a:t>4</a:t>
              </a:r>
              <a:r>
                <a:rPr lang="en-US" altLang="en-US" sz="1400" b="1">
                  <a:latin typeface="Century Gothic" pitchFamily="34" charset="0"/>
                </a:rPr>
                <a:t>	</a:t>
              </a:r>
            </a:p>
          </p:txBody>
        </p:sp>
        <p:sp>
          <p:nvSpPr>
            <p:cNvPr id="4104" name="Rectangle 44">
              <a:hlinkClick r:id="rId7" action="ppaction://hlinksldjump"/>
            </p:cNvPr>
            <p:cNvSpPr>
              <a:spLocks noChangeArrowheads="1"/>
            </p:cNvSpPr>
            <p:nvPr/>
          </p:nvSpPr>
          <p:spPr bwMode="auto">
            <a:xfrm>
              <a:off x="1872" y="864"/>
              <a:ext cx="507" cy="366"/>
            </a:xfrm>
            <a:prstGeom prst="rect">
              <a:avLst/>
            </a:prstGeom>
            <a:solidFill>
              <a:srgbClr val="FDF5D3">
                <a:alpha val="8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pPr>
              <a:r>
                <a:rPr lang="en-US" altLang="en-US" sz="1400" b="1">
                  <a:latin typeface="Century Gothic" pitchFamily="34" charset="0"/>
                  <a:hlinkClick r:id="rId7" action="ppaction://hlinksldjump"/>
                </a:rPr>
                <a:t>3</a:t>
              </a:r>
              <a:r>
                <a:rPr lang="en-US" altLang="en-US" sz="1400" b="1">
                  <a:latin typeface="Century Gothic" pitchFamily="34" charset="0"/>
                </a:rPr>
                <a:t>	</a:t>
              </a:r>
            </a:p>
          </p:txBody>
        </p:sp>
        <p:sp>
          <p:nvSpPr>
            <p:cNvPr id="4105" name="Rectangle 45">
              <a:hlinkClick r:id="rId8" action="ppaction://hlinksldjump"/>
            </p:cNvPr>
            <p:cNvSpPr>
              <a:spLocks noChangeArrowheads="1"/>
            </p:cNvSpPr>
            <p:nvPr/>
          </p:nvSpPr>
          <p:spPr bwMode="auto">
            <a:xfrm>
              <a:off x="1382" y="864"/>
              <a:ext cx="498" cy="366"/>
            </a:xfrm>
            <a:prstGeom prst="rect">
              <a:avLst/>
            </a:prstGeom>
            <a:solidFill>
              <a:srgbClr val="FDF5D3">
                <a:alpha val="8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pPr>
              <a:r>
                <a:rPr lang="en-US" altLang="en-US" sz="1400" b="1">
                  <a:latin typeface="Century Gothic" pitchFamily="34" charset="0"/>
                  <a:hlinkClick r:id="rId8" action="ppaction://hlinksldjump"/>
                </a:rPr>
                <a:t>2</a:t>
              </a:r>
              <a:r>
                <a:rPr lang="en-US" altLang="en-US" sz="1400" b="1">
                  <a:latin typeface="Century Gothic" pitchFamily="34" charset="0"/>
                </a:rPr>
                <a:t>	</a:t>
              </a:r>
            </a:p>
          </p:txBody>
        </p:sp>
        <p:sp>
          <p:nvSpPr>
            <p:cNvPr id="4106" name="Rectangle 46"/>
            <p:cNvSpPr>
              <a:spLocks noChangeArrowheads="1"/>
            </p:cNvSpPr>
            <p:nvPr/>
          </p:nvSpPr>
          <p:spPr bwMode="auto">
            <a:xfrm>
              <a:off x="864" y="864"/>
              <a:ext cx="518" cy="366"/>
            </a:xfrm>
            <a:prstGeom prst="rect">
              <a:avLst/>
            </a:prstGeom>
            <a:solidFill>
              <a:srgbClr val="FDF5D3">
                <a:alpha val="8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pPr>
              <a:r>
                <a:rPr lang="en-US" altLang="en-US" sz="1400" b="1">
                  <a:latin typeface="Century Gothic" pitchFamily="34" charset="0"/>
                  <a:hlinkClick r:id="rId9" action="ppaction://hlinksldjump"/>
                </a:rPr>
                <a:t>1</a:t>
              </a:r>
              <a:r>
                <a:rPr lang="en-US" altLang="en-US" sz="1400" b="1">
                  <a:latin typeface="Century Gothic" pitchFamily="34" charset="0"/>
                </a:rPr>
                <a:t>	</a:t>
              </a:r>
            </a:p>
          </p:txBody>
        </p:sp>
        <p:sp>
          <p:nvSpPr>
            <p:cNvPr id="4107" name="Line 47"/>
            <p:cNvSpPr>
              <a:spLocks noChangeShapeType="1"/>
            </p:cNvSpPr>
            <p:nvPr/>
          </p:nvSpPr>
          <p:spPr bwMode="auto">
            <a:xfrm>
              <a:off x="864" y="864"/>
              <a:ext cx="2496" cy="0"/>
            </a:xfrm>
            <a:prstGeom prst="line">
              <a:avLst/>
            </a:prstGeom>
            <a:noFill/>
            <a:ln w="6350" cap="sq">
              <a:solidFill>
                <a:srgbClr val="57426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08" name="Line 48"/>
            <p:cNvSpPr>
              <a:spLocks noChangeShapeType="1"/>
            </p:cNvSpPr>
            <p:nvPr/>
          </p:nvSpPr>
          <p:spPr bwMode="auto">
            <a:xfrm>
              <a:off x="864" y="1230"/>
              <a:ext cx="2496" cy="18"/>
            </a:xfrm>
            <a:prstGeom prst="line">
              <a:avLst/>
            </a:prstGeom>
            <a:noFill/>
            <a:ln w="6350">
              <a:solidFill>
                <a:srgbClr val="57426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09" name="Line 49"/>
            <p:cNvSpPr>
              <a:spLocks noChangeShapeType="1"/>
            </p:cNvSpPr>
            <p:nvPr/>
          </p:nvSpPr>
          <p:spPr bwMode="auto">
            <a:xfrm flipV="1">
              <a:off x="864" y="1680"/>
              <a:ext cx="2496" cy="23"/>
            </a:xfrm>
            <a:prstGeom prst="line">
              <a:avLst/>
            </a:prstGeom>
            <a:noFill/>
            <a:ln w="6350">
              <a:solidFill>
                <a:srgbClr val="57426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10" name="Line 50"/>
            <p:cNvSpPr>
              <a:spLocks noChangeShapeType="1"/>
            </p:cNvSpPr>
            <p:nvPr/>
          </p:nvSpPr>
          <p:spPr bwMode="auto">
            <a:xfrm flipV="1">
              <a:off x="864" y="2160"/>
              <a:ext cx="2496" cy="18"/>
            </a:xfrm>
            <a:prstGeom prst="line">
              <a:avLst/>
            </a:prstGeom>
            <a:noFill/>
            <a:ln w="6350">
              <a:solidFill>
                <a:srgbClr val="57426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11" name="Line 51"/>
            <p:cNvSpPr>
              <a:spLocks noChangeShapeType="1"/>
            </p:cNvSpPr>
            <p:nvPr/>
          </p:nvSpPr>
          <p:spPr bwMode="auto">
            <a:xfrm flipV="1">
              <a:off x="864" y="2640"/>
              <a:ext cx="2496" cy="10"/>
            </a:xfrm>
            <a:prstGeom prst="line">
              <a:avLst/>
            </a:prstGeom>
            <a:noFill/>
            <a:ln w="6350">
              <a:solidFill>
                <a:srgbClr val="57426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12" name="Line 54"/>
            <p:cNvSpPr>
              <a:spLocks noChangeShapeType="1"/>
            </p:cNvSpPr>
            <p:nvPr/>
          </p:nvSpPr>
          <p:spPr bwMode="auto">
            <a:xfrm>
              <a:off x="864" y="864"/>
              <a:ext cx="0" cy="1776"/>
            </a:xfrm>
            <a:prstGeom prst="line">
              <a:avLst/>
            </a:prstGeom>
            <a:noFill/>
            <a:ln w="6350" cap="sq">
              <a:solidFill>
                <a:srgbClr val="57426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13" name="Line 55"/>
            <p:cNvSpPr>
              <a:spLocks noChangeShapeType="1"/>
            </p:cNvSpPr>
            <p:nvPr/>
          </p:nvSpPr>
          <p:spPr bwMode="auto">
            <a:xfrm>
              <a:off x="1382" y="864"/>
              <a:ext cx="10" cy="1776"/>
            </a:xfrm>
            <a:prstGeom prst="line">
              <a:avLst/>
            </a:prstGeom>
            <a:noFill/>
            <a:ln w="6350">
              <a:solidFill>
                <a:srgbClr val="57426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14" name="Line 56"/>
            <p:cNvSpPr>
              <a:spLocks noChangeShapeType="1"/>
            </p:cNvSpPr>
            <p:nvPr/>
          </p:nvSpPr>
          <p:spPr bwMode="auto">
            <a:xfrm flipH="1">
              <a:off x="1872" y="864"/>
              <a:ext cx="8" cy="1776"/>
            </a:xfrm>
            <a:prstGeom prst="line">
              <a:avLst/>
            </a:prstGeom>
            <a:noFill/>
            <a:ln w="6350">
              <a:solidFill>
                <a:srgbClr val="57426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15" name="Line 57"/>
            <p:cNvSpPr>
              <a:spLocks noChangeShapeType="1"/>
            </p:cNvSpPr>
            <p:nvPr/>
          </p:nvSpPr>
          <p:spPr bwMode="auto">
            <a:xfrm>
              <a:off x="2387" y="864"/>
              <a:ext cx="13" cy="1776"/>
            </a:xfrm>
            <a:prstGeom prst="line">
              <a:avLst/>
            </a:prstGeom>
            <a:noFill/>
            <a:ln w="6350">
              <a:solidFill>
                <a:srgbClr val="57426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16" name="Line 58"/>
            <p:cNvSpPr>
              <a:spLocks noChangeShapeType="1"/>
            </p:cNvSpPr>
            <p:nvPr/>
          </p:nvSpPr>
          <p:spPr bwMode="auto">
            <a:xfrm flipH="1">
              <a:off x="2880" y="864"/>
              <a:ext cx="15" cy="1776"/>
            </a:xfrm>
            <a:prstGeom prst="line">
              <a:avLst/>
            </a:prstGeom>
            <a:noFill/>
            <a:ln w="6350">
              <a:solidFill>
                <a:srgbClr val="57426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17" name="Line 60"/>
            <p:cNvSpPr>
              <a:spLocks noChangeShapeType="1"/>
            </p:cNvSpPr>
            <p:nvPr/>
          </p:nvSpPr>
          <p:spPr bwMode="auto">
            <a:xfrm>
              <a:off x="3360" y="864"/>
              <a:ext cx="0" cy="1776"/>
            </a:xfrm>
            <a:prstGeom prst="line">
              <a:avLst/>
            </a:prstGeom>
            <a:noFill/>
            <a:ln w="6350">
              <a:solidFill>
                <a:srgbClr val="574263"/>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4099" name="Rectangle 69"/>
          <p:cNvSpPr>
            <a:spLocks noChangeArrowheads="1"/>
          </p:cNvSpPr>
          <p:nvPr/>
        </p:nvSpPr>
        <p:spPr bwMode="auto">
          <a:xfrm>
            <a:off x="1219200" y="838200"/>
            <a:ext cx="7086600"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3600">
                <a:solidFill>
                  <a:schemeClr val="tx2"/>
                </a:solidFill>
                <a:latin typeface="Century Gothic" pitchFamily="34" charset="0"/>
              </a:rPr>
              <a:t> Questions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altLang="en-US" smtClean="0"/>
              <a:t>Question 1</a:t>
            </a:r>
          </a:p>
        </p:txBody>
      </p:sp>
      <p:sp>
        <p:nvSpPr>
          <p:cNvPr id="12291" name="Rectangle 3"/>
          <p:cNvSpPr>
            <a:spLocks noGrp="1" noChangeArrowheads="1"/>
          </p:cNvSpPr>
          <p:nvPr>
            <p:ph type="body" idx="1"/>
          </p:nvPr>
        </p:nvSpPr>
        <p:spPr>
          <a:xfrm>
            <a:off x="1279525" y="1600200"/>
            <a:ext cx="5257800" cy="3962400"/>
          </a:xfrm>
        </p:spPr>
        <p:txBody>
          <a:bodyPr/>
          <a:lstStyle/>
          <a:p>
            <a:pPr eaLnBrk="1" hangingPunct="1">
              <a:defRPr/>
            </a:pPr>
            <a:r>
              <a:rPr lang="en-US" sz="2400" b="1" dirty="0" smtClean="0"/>
              <a:t>Which statistical test is used when the data are small in numbers?</a:t>
            </a:r>
          </a:p>
          <a:p>
            <a:pPr eaLnBrk="1" hangingPunct="1">
              <a:defRPr/>
            </a:pPr>
            <a:endParaRPr lang="en-US" sz="2000" b="1" dirty="0" smtClean="0"/>
          </a:p>
          <a:p>
            <a:pPr marL="457200" indent="-457200" eaLnBrk="1" hangingPunct="1">
              <a:buFontTx/>
              <a:buAutoNum type="alphaLcPeriod"/>
              <a:defRPr/>
            </a:pPr>
            <a:r>
              <a:rPr lang="en-US" sz="2400" b="1" dirty="0" smtClean="0"/>
              <a:t>Fisher’s exact</a:t>
            </a:r>
          </a:p>
          <a:p>
            <a:pPr marL="457200" indent="-457200" eaLnBrk="1" hangingPunct="1">
              <a:buFontTx/>
              <a:buAutoNum type="alphaLcPeriod"/>
              <a:defRPr/>
            </a:pPr>
            <a:r>
              <a:rPr lang="en-US" sz="2400" b="1" dirty="0" smtClean="0"/>
              <a:t>T Test</a:t>
            </a:r>
          </a:p>
          <a:p>
            <a:pPr marL="457200" indent="-457200" eaLnBrk="1" hangingPunct="1">
              <a:buFontTx/>
              <a:buAutoNum type="alphaLcPeriod"/>
              <a:defRPr/>
            </a:pPr>
            <a:r>
              <a:rPr lang="en-US" sz="2400" b="1" dirty="0" smtClean="0"/>
              <a:t>Chi-square</a:t>
            </a:r>
          </a:p>
          <a:p>
            <a:pPr marL="457200" indent="-457200" eaLnBrk="1" hangingPunct="1">
              <a:buFontTx/>
              <a:buAutoNum type="alphaLcPeriod"/>
              <a:defRPr/>
            </a:pPr>
            <a:r>
              <a:rPr lang="en-US" sz="2400" b="1" dirty="0" smtClean="0"/>
              <a:t>Z test</a:t>
            </a:r>
          </a:p>
        </p:txBody>
      </p:sp>
      <p:grpSp>
        <p:nvGrpSpPr>
          <p:cNvPr id="5124" name="Group 15"/>
          <p:cNvGrpSpPr>
            <a:grpSpLocks/>
          </p:cNvGrpSpPr>
          <p:nvPr/>
        </p:nvGrpSpPr>
        <p:grpSpPr bwMode="auto">
          <a:xfrm>
            <a:off x="7086600" y="609600"/>
            <a:ext cx="1295400" cy="1131888"/>
            <a:chOff x="4464" y="384"/>
            <a:chExt cx="816" cy="713"/>
          </a:xfrm>
        </p:grpSpPr>
        <p:pic>
          <p:nvPicPr>
            <p:cNvPr id="5128" name="Picture 7" descr="j0432680">
              <a:hlinkClick r:id="rId3" action="ppaction://hlinksldjump"/>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10" y="384"/>
              <a:ext cx="424" cy="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9" name="Text Box 8">
              <a:hlinkClick r:id="rId3" action="ppaction://hlinksldjump"/>
            </p:cNvPr>
            <p:cNvSpPr txBox="1">
              <a:spLocks noChangeArrowheads="1"/>
            </p:cNvSpPr>
            <p:nvPr/>
          </p:nvSpPr>
          <p:spPr bwMode="auto">
            <a:xfrm>
              <a:off x="4464" y="847"/>
              <a:ext cx="81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sz="1000"/>
                <a:t>    Go Back to Question Table</a:t>
              </a:r>
            </a:p>
          </p:txBody>
        </p:sp>
      </p:grpSp>
      <p:grpSp>
        <p:nvGrpSpPr>
          <p:cNvPr id="5125" name="Group 14"/>
          <p:cNvGrpSpPr>
            <a:grpSpLocks/>
          </p:cNvGrpSpPr>
          <p:nvPr/>
        </p:nvGrpSpPr>
        <p:grpSpPr bwMode="auto">
          <a:xfrm>
            <a:off x="7162800" y="1981200"/>
            <a:ext cx="1295400" cy="1082675"/>
            <a:chOff x="2208" y="2976"/>
            <a:chExt cx="816" cy="682"/>
          </a:xfrm>
        </p:grpSpPr>
        <p:pic>
          <p:nvPicPr>
            <p:cNvPr id="5126" name="Picture 12" descr="answer_icon">
              <a:hlinkClick r:id="rId5" action="ppaction://hlinksldjump"/>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52" y="2976"/>
              <a:ext cx="417"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7" name="Text Box 13">
              <a:hlinkClick r:id="rId5" action="ppaction://hlinksldjump"/>
            </p:cNvPr>
            <p:cNvSpPr txBox="1">
              <a:spLocks noChangeArrowheads="1"/>
            </p:cNvSpPr>
            <p:nvPr/>
          </p:nvSpPr>
          <p:spPr bwMode="auto">
            <a:xfrm>
              <a:off x="2208" y="3504"/>
              <a:ext cx="81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sz="1000"/>
                <a:t>Show Me Answer</a:t>
              </a: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altLang="en-US" smtClean="0"/>
              <a:t>Answer 1</a:t>
            </a:r>
          </a:p>
        </p:txBody>
      </p:sp>
      <p:sp>
        <p:nvSpPr>
          <p:cNvPr id="6147" name="Rectangle 3"/>
          <p:cNvSpPr>
            <a:spLocks noGrp="1" noChangeArrowheads="1"/>
          </p:cNvSpPr>
          <p:nvPr>
            <p:ph type="body" idx="1"/>
          </p:nvPr>
        </p:nvSpPr>
        <p:spPr>
          <a:xfrm>
            <a:off x="1279525" y="1600200"/>
            <a:ext cx="5257800" cy="3962400"/>
          </a:xfrm>
        </p:spPr>
        <p:txBody>
          <a:bodyPr/>
          <a:lstStyle/>
          <a:p>
            <a:pPr eaLnBrk="1" hangingPunct="1"/>
            <a:r>
              <a:rPr lang="en-US" altLang="en-US" b="1" smtClean="0">
                <a:solidFill>
                  <a:srgbClr val="FF0000"/>
                </a:solidFill>
              </a:rPr>
              <a:t>A </a:t>
            </a:r>
            <a:r>
              <a:rPr lang="en-US" altLang="en-US" b="1" smtClean="0"/>
              <a:t>Fisher’s exact</a:t>
            </a:r>
          </a:p>
          <a:p>
            <a:pPr eaLnBrk="1" hangingPunct="1">
              <a:buFontTx/>
              <a:buNone/>
            </a:pPr>
            <a:r>
              <a:rPr lang="en-US" altLang="en-US" b="1" smtClean="0"/>
              <a:t>Rationale:</a:t>
            </a:r>
          </a:p>
          <a:p>
            <a:pPr eaLnBrk="1" hangingPunct="1">
              <a:buFontTx/>
              <a:buNone/>
            </a:pPr>
            <a:r>
              <a:rPr lang="en-US" altLang="en-US" sz="2000" b="1" smtClean="0"/>
              <a:t>	Fisher’s exact test is a statistical significant test used in the analysis of contigency tables. Although in practice it is employed when sample sizes are small, it is valid for all samples sizes.</a:t>
            </a:r>
          </a:p>
        </p:txBody>
      </p:sp>
      <p:pic>
        <p:nvPicPr>
          <p:cNvPr id="6148" name="Picture 4" descr="j0432680">
            <a:hlinkClick r:id="rId3" action="ppaction://hlinksldjump"/>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8375" y="609600"/>
            <a:ext cx="6731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Text Box 5">
            <a:hlinkClick r:id="rId3" action="ppaction://hlinksldjump"/>
          </p:cNvPr>
          <p:cNvSpPr txBox="1">
            <a:spLocks noChangeArrowheads="1"/>
          </p:cNvSpPr>
          <p:nvPr/>
        </p:nvSpPr>
        <p:spPr bwMode="auto">
          <a:xfrm>
            <a:off x="7086600" y="1344613"/>
            <a:ext cx="1295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sz="1000"/>
              <a:t>    Go Back to Question Table</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smtClean="0"/>
              <a:t>Question 2</a:t>
            </a:r>
          </a:p>
        </p:txBody>
      </p:sp>
      <p:sp>
        <p:nvSpPr>
          <p:cNvPr id="7171" name="Rectangle 3"/>
          <p:cNvSpPr>
            <a:spLocks noGrp="1" noChangeArrowheads="1"/>
          </p:cNvSpPr>
          <p:nvPr>
            <p:ph type="body" idx="1"/>
          </p:nvPr>
        </p:nvSpPr>
        <p:spPr>
          <a:xfrm>
            <a:off x="990600" y="1447800"/>
            <a:ext cx="5791200" cy="4876800"/>
          </a:xfrm>
        </p:spPr>
        <p:txBody>
          <a:bodyPr/>
          <a:lstStyle/>
          <a:p>
            <a:pPr eaLnBrk="1" hangingPunct="1">
              <a:buFontTx/>
              <a:buNone/>
            </a:pPr>
            <a:r>
              <a:rPr lang="en-US" altLang="en-US" sz="2000" b="1" smtClean="0"/>
              <a:t>	</a:t>
            </a:r>
            <a:r>
              <a:rPr lang="en-US" altLang="en-US" sz="2400" b="1" smtClean="0"/>
              <a:t>What key infection control activity is defined as the systematic, ongoing collection, management, analysis, and interpretation of data followed by the dissemination of these data to public health programs to stimulate public health health action?</a:t>
            </a:r>
            <a:endParaRPr lang="en-US" altLang="en-US" sz="2000" b="1" smtClean="0"/>
          </a:p>
          <a:p>
            <a:pPr eaLnBrk="1" hangingPunct="1">
              <a:buFontTx/>
              <a:buAutoNum type="alphaLcPeriod"/>
            </a:pPr>
            <a:r>
              <a:rPr lang="en-US" altLang="en-US" sz="2400" b="1" smtClean="0"/>
              <a:t>Research</a:t>
            </a:r>
          </a:p>
          <a:p>
            <a:pPr eaLnBrk="1" hangingPunct="1">
              <a:buFontTx/>
              <a:buAutoNum type="alphaLcPeriod"/>
            </a:pPr>
            <a:r>
              <a:rPr lang="en-US" altLang="en-US" sz="2400" b="1" smtClean="0"/>
              <a:t>Surveillance</a:t>
            </a:r>
          </a:p>
          <a:p>
            <a:pPr eaLnBrk="1" hangingPunct="1">
              <a:buFontTx/>
              <a:buAutoNum type="alphaLcPeriod"/>
            </a:pPr>
            <a:r>
              <a:rPr lang="en-US" altLang="en-US" sz="2400" b="1" smtClean="0"/>
              <a:t>Benchmarking</a:t>
            </a:r>
          </a:p>
          <a:p>
            <a:pPr eaLnBrk="1" hangingPunct="1">
              <a:buFontTx/>
              <a:buAutoNum type="alphaLcPeriod"/>
            </a:pPr>
            <a:r>
              <a:rPr lang="en-US" altLang="en-US" sz="2400" b="1" smtClean="0"/>
              <a:t>Accreditation</a:t>
            </a:r>
          </a:p>
        </p:txBody>
      </p:sp>
      <p:grpSp>
        <p:nvGrpSpPr>
          <p:cNvPr id="7172" name="Group 4"/>
          <p:cNvGrpSpPr>
            <a:grpSpLocks/>
          </p:cNvGrpSpPr>
          <p:nvPr/>
        </p:nvGrpSpPr>
        <p:grpSpPr bwMode="auto">
          <a:xfrm>
            <a:off x="7086600" y="609600"/>
            <a:ext cx="1295400" cy="1131888"/>
            <a:chOff x="2064" y="3168"/>
            <a:chExt cx="1344" cy="1034"/>
          </a:xfrm>
        </p:grpSpPr>
        <p:pic>
          <p:nvPicPr>
            <p:cNvPr id="7176" name="Picture 5" descr="j0432680">
              <a:hlinkClick r:id="rId3" action="ppaction://hlinksldjump"/>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4" y="3168"/>
              <a:ext cx="698" cy="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7" name="Text Box 6">
              <a:hlinkClick r:id="rId3" action="ppaction://hlinksldjump"/>
            </p:cNvPr>
            <p:cNvSpPr txBox="1">
              <a:spLocks noChangeArrowheads="1"/>
            </p:cNvSpPr>
            <p:nvPr/>
          </p:nvSpPr>
          <p:spPr bwMode="auto">
            <a:xfrm>
              <a:off x="2064" y="3840"/>
              <a:ext cx="1344" cy="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sz="1000"/>
                <a:t>    Go Back to Question Table</a:t>
              </a:r>
            </a:p>
          </p:txBody>
        </p:sp>
      </p:grpSp>
      <p:grpSp>
        <p:nvGrpSpPr>
          <p:cNvPr id="7173" name="Group 10"/>
          <p:cNvGrpSpPr>
            <a:grpSpLocks/>
          </p:cNvGrpSpPr>
          <p:nvPr/>
        </p:nvGrpSpPr>
        <p:grpSpPr bwMode="auto">
          <a:xfrm>
            <a:off x="7239000" y="1981200"/>
            <a:ext cx="1295400" cy="1082675"/>
            <a:chOff x="2208" y="2976"/>
            <a:chExt cx="816" cy="682"/>
          </a:xfrm>
        </p:grpSpPr>
        <p:pic>
          <p:nvPicPr>
            <p:cNvPr id="7174" name="Picture 8" descr="answer_icon">
              <a:hlinkClick r:id="rId5" action="ppaction://hlinksldjump"/>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52" y="2976"/>
              <a:ext cx="417"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5" name="Text Box 9">
              <a:hlinkClick r:id="rId5" action="ppaction://hlinksldjump"/>
            </p:cNvPr>
            <p:cNvSpPr txBox="1">
              <a:spLocks noChangeArrowheads="1"/>
            </p:cNvSpPr>
            <p:nvPr/>
          </p:nvSpPr>
          <p:spPr bwMode="auto">
            <a:xfrm>
              <a:off x="2208" y="3504"/>
              <a:ext cx="81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sz="1000"/>
                <a:t>Show Me Answer</a:t>
              </a: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tLang="en-US" smtClean="0"/>
              <a:t>Answer 2</a:t>
            </a:r>
          </a:p>
        </p:txBody>
      </p:sp>
      <p:sp>
        <p:nvSpPr>
          <p:cNvPr id="8195" name="Rectangle 3"/>
          <p:cNvSpPr>
            <a:spLocks noGrp="1" noChangeArrowheads="1"/>
          </p:cNvSpPr>
          <p:nvPr>
            <p:ph type="body" idx="1"/>
          </p:nvPr>
        </p:nvSpPr>
        <p:spPr>
          <a:xfrm>
            <a:off x="1279525" y="1447800"/>
            <a:ext cx="5257800" cy="4876800"/>
          </a:xfrm>
        </p:spPr>
        <p:txBody>
          <a:bodyPr/>
          <a:lstStyle/>
          <a:p>
            <a:pPr eaLnBrk="1" hangingPunct="1"/>
            <a:r>
              <a:rPr lang="en-US" altLang="en-US" b="1" smtClean="0">
                <a:solidFill>
                  <a:srgbClr val="FF0000"/>
                </a:solidFill>
              </a:rPr>
              <a:t>B </a:t>
            </a:r>
            <a:r>
              <a:rPr lang="en-US" altLang="en-US" b="1" smtClean="0"/>
              <a:t>Surveillance</a:t>
            </a:r>
          </a:p>
          <a:p>
            <a:pPr eaLnBrk="1" hangingPunct="1">
              <a:buFontTx/>
              <a:buNone/>
            </a:pPr>
            <a:r>
              <a:rPr lang="en-US" altLang="en-US" b="1" smtClean="0"/>
              <a:t>Rationale:</a:t>
            </a:r>
          </a:p>
          <a:p>
            <a:pPr eaLnBrk="1" hangingPunct="1">
              <a:buFontTx/>
              <a:buNone/>
            </a:pPr>
            <a:r>
              <a:rPr lang="en-US" altLang="en-US" sz="2000" b="1" smtClean="0"/>
              <a:t>	Surveillance has been defined as the “ongiong collection, collation, and analysis of data and the ongion dissemination of information to those who need to know so that action can be taken.” Surveillance is an essential component of an effective infection prevention  and control program. Surveillance includes the collection of data with the ultimate objective of dissemination of that data to support and improve public health activities.</a:t>
            </a:r>
          </a:p>
        </p:txBody>
      </p:sp>
      <p:grpSp>
        <p:nvGrpSpPr>
          <p:cNvPr id="8196" name="Group 4"/>
          <p:cNvGrpSpPr>
            <a:grpSpLocks/>
          </p:cNvGrpSpPr>
          <p:nvPr/>
        </p:nvGrpSpPr>
        <p:grpSpPr bwMode="auto">
          <a:xfrm>
            <a:off x="7086600" y="609600"/>
            <a:ext cx="1295400" cy="1131888"/>
            <a:chOff x="2064" y="3168"/>
            <a:chExt cx="1344" cy="1034"/>
          </a:xfrm>
        </p:grpSpPr>
        <p:pic>
          <p:nvPicPr>
            <p:cNvPr id="8197" name="Picture 5" descr="j0432680">
              <a:hlinkClick r:id="rId3" action="ppaction://hlinksldjump"/>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4" y="3168"/>
              <a:ext cx="698" cy="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 name="Text Box 6">
              <a:hlinkClick r:id="rId3" action="ppaction://hlinksldjump"/>
            </p:cNvPr>
            <p:cNvSpPr txBox="1">
              <a:spLocks noChangeArrowheads="1"/>
            </p:cNvSpPr>
            <p:nvPr/>
          </p:nvSpPr>
          <p:spPr bwMode="auto">
            <a:xfrm>
              <a:off x="2064" y="3840"/>
              <a:ext cx="1344" cy="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sz="1000"/>
                <a:t>    Go Back to Question Table</a:t>
              </a:r>
            </a:p>
          </p:txBody>
        </p:sp>
      </p:gr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smtClean="0"/>
              <a:t>Question 3</a:t>
            </a:r>
          </a:p>
        </p:txBody>
      </p:sp>
      <p:sp>
        <p:nvSpPr>
          <p:cNvPr id="16387" name="Rectangle 3"/>
          <p:cNvSpPr>
            <a:spLocks noGrp="1" noChangeArrowheads="1"/>
          </p:cNvSpPr>
          <p:nvPr>
            <p:ph type="body" idx="1"/>
          </p:nvPr>
        </p:nvSpPr>
        <p:spPr>
          <a:xfrm>
            <a:off x="1279525" y="1600200"/>
            <a:ext cx="5502275" cy="4800600"/>
          </a:xfrm>
        </p:spPr>
        <p:txBody>
          <a:bodyPr/>
          <a:lstStyle/>
          <a:p>
            <a:pPr eaLnBrk="1" hangingPunct="1">
              <a:buFontTx/>
              <a:buNone/>
              <a:defRPr/>
            </a:pPr>
            <a:r>
              <a:rPr lang="en-US" sz="2400" b="1" dirty="0" smtClean="0"/>
              <a:t>	Because of the potential for rapid spread, one confirmed case of this disease is considered an urgent public health situation, and the IP should immediately report suspected and confirmed cases of the health department:</a:t>
            </a:r>
          </a:p>
          <a:p>
            <a:pPr eaLnBrk="1" hangingPunct="1">
              <a:buFontTx/>
              <a:buNone/>
              <a:defRPr/>
            </a:pPr>
            <a:endParaRPr lang="en-US" sz="2000" b="1" dirty="0" smtClean="0"/>
          </a:p>
          <a:p>
            <a:pPr marL="457200" indent="-457200" eaLnBrk="1" hangingPunct="1">
              <a:buFontTx/>
              <a:buAutoNum type="alphaLcPeriod"/>
              <a:defRPr/>
            </a:pPr>
            <a:r>
              <a:rPr lang="en-US" sz="2000" b="1" dirty="0" smtClean="0"/>
              <a:t>Chickenpox </a:t>
            </a:r>
          </a:p>
          <a:p>
            <a:pPr marL="457200" indent="-457200" eaLnBrk="1" hangingPunct="1">
              <a:buFontTx/>
              <a:buAutoNum type="alphaLcPeriod"/>
              <a:defRPr/>
            </a:pPr>
            <a:r>
              <a:rPr lang="en-US" sz="2000" b="1" dirty="0" smtClean="0"/>
              <a:t>Influenza</a:t>
            </a:r>
          </a:p>
          <a:p>
            <a:pPr marL="457200" indent="-457200" eaLnBrk="1" hangingPunct="1">
              <a:buFontTx/>
              <a:buAutoNum type="alphaLcPeriod"/>
              <a:defRPr/>
            </a:pPr>
            <a:r>
              <a:rPr lang="en-US" sz="2000" b="1" dirty="0" smtClean="0"/>
              <a:t>Measles</a:t>
            </a:r>
          </a:p>
          <a:p>
            <a:pPr marL="457200" indent="-457200" eaLnBrk="1" hangingPunct="1">
              <a:buFontTx/>
              <a:buAutoNum type="alphaLcPeriod"/>
              <a:defRPr/>
            </a:pPr>
            <a:r>
              <a:rPr lang="en-US" sz="2000" b="1" dirty="0" smtClean="0"/>
              <a:t>Legionnaires’ disease</a:t>
            </a:r>
          </a:p>
        </p:txBody>
      </p:sp>
      <p:grpSp>
        <p:nvGrpSpPr>
          <p:cNvPr id="9220" name="Group 4"/>
          <p:cNvGrpSpPr>
            <a:grpSpLocks/>
          </p:cNvGrpSpPr>
          <p:nvPr/>
        </p:nvGrpSpPr>
        <p:grpSpPr bwMode="auto">
          <a:xfrm>
            <a:off x="7086600" y="609600"/>
            <a:ext cx="1295400" cy="1131888"/>
            <a:chOff x="2064" y="3168"/>
            <a:chExt cx="1344" cy="1034"/>
          </a:xfrm>
        </p:grpSpPr>
        <p:pic>
          <p:nvPicPr>
            <p:cNvPr id="9224" name="Picture 5" descr="j0432680">
              <a:hlinkClick r:id="rId3" action="ppaction://hlinksldjump"/>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4" y="3168"/>
              <a:ext cx="698" cy="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5" name="Text Box 6">
              <a:hlinkClick r:id="rId3" action="ppaction://hlinksldjump"/>
            </p:cNvPr>
            <p:cNvSpPr txBox="1">
              <a:spLocks noChangeArrowheads="1"/>
            </p:cNvSpPr>
            <p:nvPr/>
          </p:nvSpPr>
          <p:spPr bwMode="auto">
            <a:xfrm>
              <a:off x="2064" y="3840"/>
              <a:ext cx="1344" cy="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sz="1000"/>
                <a:t>    Go Back to Question Table</a:t>
              </a:r>
            </a:p>
          </p:txBody>
        </p:sp>
      </p:grpSp>
      <p:grpSp>
        <p:nvGrpSpPr>
          <p:cNvPr id="9221" name="Group 7"/>
          <p:cNvGrpSpPr>
            <a:grpSpLocks/>
          </p:cNvGrpSpPr>
          <p:nvPr/>
        </p:nvGrpSpPr>
        <p:grpSpPr bwMode="auto">
          <a:xfrm>
            <a:off x="7086600" y="2057400"/>
            <a:ext cx="1295400" cy="1082675"/>
            <a:chOff x="2208" y="2976"/>
            <a:chExt cx="816" cy="682"/>
          </a:xfrm>
        </p:grpSpPr>
        <p:pic>
          <p:nvPicPr>
            <p:cNvPr id="9222" name="Picture 8" descr="answer_icon">
              <a:hlinkClick r:id="rId5" action="ppaction://hlinksldjump"/>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52" y="2976"/>
              <a:ext cx="417"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3" name="Text Box 9">
              <a:hlinkClick r:id="rId5" action="ppaction://hlinksldjump"/>
            </p:cNvPr>
            <p:cNvSpPr txBox="1">
              <a:spLocks noChangeArrowheads="1"/>
            </p:cNvSpPr>
            <p:nvPr/>
          </p:nvSpPr>
          <p:spPr bwMode="auto">
            <a:xfrm>
              <a:off x="2208" y="3504"/>
              <a:ext cx="81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sz="1000"/>
                <a:t>Show Me Answer</a:t>
              </a:r>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ltLang="en-US" smtClean="0"/>
              <a:t>Answer 3</a:t>
            </a:r>
          </a:p>
        </p:txBody>
      </p:sp>
      <p:sp>
        <p:nvSpPr>
          <p:cNvPr id="10243" name="Rectangle 3"/>
          <p:cNvSpPr>
            <a:spLocks noGrp="1" noChangeArrowheads="1"/>
          </p:cNvSpPr>
          <p:nvPr>
            <p:ph type="body" idx="1"/>
          </p:nvPr>
        </p:nvSpPr>
        <p:spPr/>
        <p:txBody>
          <a:bodyPr/>
          <a:lstStyle/>
          <a:p>
            <a:pPr eaLnBrk="1" hangingPunct="1"/>
            <a:r>
              <a:rPr lang="en-US" altLang="en-US" b="1" smtClean="0">
                <a:solidFill>
                  <a:srgbClr val="FF0000"/>
                </a:solidFill>
              </a:rPr>
              <a:t>C </a:t>
            </a:r>
            <a:r>
              <a:rPr lang="en-US" altLang="en-US" b="1" smtClean="0"/>
              <a:t>Measles</a:t>
            </a:r>
          </a:p>
          <a:p>
            <a:pPr eaLnBrk="1" hangingPunct="1">
              <a:buFontTx/>
              <a:buNone/>
            </a:pPr>
            <a:r>
              <a:rPr lang="en-US" altLang="en-US" b="1" smtClean="0"/>
              <a:t>Rationale:</a:t>
            </a:r>
          </a:p>
          <a:p>
            <a:pPr eaLnBrk="1" hangingPunct="1">
              <a:buFontTx/>
              <a:buNone/>
            </a:pPr>
            <a:r>
              <a:rPr lang="en-US" altLang="en-US" sz="2000" b="1" smtClean="0"/>
              <a:t>	Measles (rubeola, 7-day measles) is a distinct clinical syndrome with characteristics prodrome respiratory tract symptoms (cough, coryza, and conjuctivitis), followed by a febrile exanthem and a recovery period that includes a persistent cough for many weeks. Measles occurs throughout the world. It is one of the most highly contagious infectious diseases in humans.</a:t>
            </a:r>
          </a:p>
        </p:txBody>
      </p:sp>
      <p:grpSp>
        <p:nvGrpSpPr>
          <p:cNvPr id="10244" name="Group 4"/>
          <p:cNvGrpSpPr>
            <a:grpSpLocks/>
          </p:cNvGrpSpPr>
          <p:nvPr/>
        </p:nvGrpSpPr>
        <p:grpSpPr bwMode="auto">
          <a:xfrm>
            <a:off x="7086600" y="609600"/>
            <a:ext cx="1295400" cy="1131888"/>
            <a:chOff x="2064" y="3168"/>
            <a:chExt cx="1344" cy="1034"/>
          </a:xfrm>
        </p:grpSpPr>
        <p:pic>
          <p:nvPicPr>
            <p:cNvPr id="10245" name="Picture 5" descr="j0432680">
              <a:hlinkClick r:id="rId3" action="ppaction://hlinksldjump"/>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4" y="3168"/>
              <a:ext cx="698" cy="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6" name="Text Box 6">
              <a:hlinkClick r:id="rId3" action="ppaction://hlinksldjump"/>
            </p:cNvPr>
            <p:cNvSpPr txBox="1">
              <a:spLocks noChangeArrowheads="1"/>
            </p:cNvSpPr>
            <p:nvPr/>
          </p:nvSpPr>
          <p:spPr bwMode="auto">
            <a:xfrm>
              <a:off x="2064" y="3840"/>
              <a:ext cx="1344" cy="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sz="1000"/>
                <a:t>    Go Back to Question Table</a:t>
              </a:r>
            </a:p>
          </p:txBody>
        </p:sp>
      </p:gr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en-US" smtClean="0"/>
              <a:t>Question 4</a:t>
            </a:r>
          </a:p>
        </p:txBody>
      </p:sp>
      <p:sp>
        <p:nvSpPr>
          <p:cNvPr id="18435" name="Rectangle 3"/>
          <p:cNvSpPr>
            <a:spLocks noGrp="1" noChangeArrowheads="1"/>
          </p:cNvSpPr>
          <p:nvPr>
            <p:ph type="body" idx="1"/>
          </p:nvPr>
        </p:nvSpPr>
        <p:spPr>
          <a:xfrm>
            <a:off x="990600" y="1600200"/>
            <a:ext cx="5546725" cy="4876800"/>
          </a:xfrm>
        </p:spPr>
        <p:txBody>
          <a:bodyPr/>
          <a:lstStyle/>
          <a:p>
            <a:pPr eaLnBrk="1" hangingPunct="1">
              <a:buFontTx/>
              <a:buNone/>
              <a:defRPr/>
            </a:pPr>
            <a:r>
              <a:rPr lang="en-US" b="1" dirty="0" smtClean="0"/>
              <a:t>	</a:t>
            </a:r>
            <a:r>
              <a:rPr lang="en-US" sz="2400" b="1" dirty="0" smtClean="0"/>
              <a:t>Attack rate is:</a:t>
            </a:r>
          </a:p>
          <a:p>
            <a:pPr eaLnBrk="1" hangingPunct="1">
              <a:defRPr/>
            </a:pPr>
            <a:endParaRPr lang="en-US" sz="2000" b="1" dirty="0" smtClean="0"/>
          </a:p>
          <a:p>
            <a:pPr marL="457200" indent="-457200" eaLnBrk="1" hangingPunct="1">
              <a:buFontTx/>
              <a:buAutoNum type="alphaLcPeriod"/>
              <a:defRPr/>
            </a:pPr>
            <a:r>
              <a:rPr lang="en-US" sz="2400" b="1" dirty="0" smtClean="0"/>
              <a:t>Occurrence of a certain disease that meets selected criteria</a:t>
            </a:r>
          </a:p>
          <a:p>
            <a:pPr marL="457200" indent="-457200" eaLnBrk="1" hangingPunct="1">
              <a:buFontTx/>
              <a:buAutoNum type="alphaLcPeriod"/>
              <a:defRPr/>
            </a:pPr>
            <a:r>
              <a:rPr lang="en-US" sz="2400" b="1" dirty="0" smtClean="0"/>
              <a:t>The frequency and pattern of an event in a population</a:t>
            </a:r>
          </a:p>
          <a:p>
            <a:pPr marL="457200" indent="-457200" eaLnBrk="1" hangingPunct="1">
              <a:buFontTx/>
              <a:buAutoNum type="alphaLcPeriod"/>
              <a:defRPr/>
            </a:pPr>
            <a:r>
              <a:rPr lang="en-US" sz="2400" b="1" dirty="0" smtClean="0"/>
              <a:t>The incidence rate used to measure the frequency of new cases in a specific population</a:t>
            </a:r>
          </a:p>
          <a:p>
            <a:pPr marL="457200" indent="-457200" eaLnBrk="1" hangingPunct="1">
              <a:buFontTx/>
              <a:buAutoNum type="alphaLcPeriod"/>
              <a:defRPr/>
            </a:pPr>
            <a:r>
              <a:rPr lang="en-US" sz="2400" b="1" dirty="0" smtClean="0"/>
              <a:t>The presence of a disease or condition in a specific population</a:t>
            </a:r>
          </a:p>
        </p:txBody>
      </p:sp>
      <p:grpSp>
        <p:nvGrpSpPr>
          <p:cNvPr id="11268" name="Group 4"/>
          <p:cNvGrpSpPr>
            <a:grpSpLocks/>
          </p:cNvGrpSpPr>
          <p:nvPr/>
        </p:nvGrpSpPr>
        <p:grpSpPr bwMode="auto">
          <a:xfrm>
            <a:off x="7086600" y="609600"/>
            <a:ext cx="1295400" cy="1131888"/>
            <a:chOff x="2064" y="3168"/>
            <a:chExt cx="1344" cy="1034"/>
          </a:xfrm>
        </p:grpSpPr>
        <p:pic>
          <p:nvPicPr>
            <p:cNvPr id="11272" name="Picture 5" descr="j0432680">
              <a:hlinkClick r:id="rId3" action="ppaction://hlinksldjump"/>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4" y="3168"/>
              <a:ext cx="698" cy="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3" name="Text Box 6">
              <a:hlinkClick r:id="rId3" action="ppaction://hlinksldjump"/>
            </p:cNvPr>
            <p:cNvSpPr txBox="1">
              <a:spLocks noChangeArrowheads="1"/>
            </p:cNvSpPr>
            <p:nvPr/>
          </p:nvSpPr>
          <p:spPr bwMode="auto">
            <a:xfrm>
              <a:off x="2064" y="3840"/>
              <a:ext cx="1344" cy="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sz="1000"/>
                <a:t>    Go Back to Question Table</a:t>
              </a:r>
            </a:p>
          </p:txBody>
        </p:sp>
      </p:grpSp>
      <p:grpSp>
        <p:nvGrpSpPr>
          <p:cNvPr id="11269" name="Group 10"/>
          <p:cNvGrpSpPr>
            <a:grpSpLocks/>
          </p:cNvGrpSpPr>
          <p:nvPr/>
        </p:nvGrpSpPr>
        <p:grpSpPr bwMode="auto">
          <a:xfrm>
            <a:off x="7086600" y="2133600"/>
            <a:ext cx="1295400" cy="1082675"/>
            <a:chOff x="2208" y="2976"/>
            <a:chExt cx="816" cy="682"/>
          </a:xfrm>
        </p:grpSpPr>
        <p:pic>
          <p:nvPicPr>
            <p:cNvPr id="11270" name="Picture 11" descr="answer_icon">
              <a:hlinkClick r:id="rId5" action="ppaction://hlinksldjump"/>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52" y="2976"/>
              <a:ext cx="417"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1" name="Text Box 12">
              <a:hlinkClick r:id="rId5" action="ppaction://hlinksldjump"/>
            </p:cNvPr>
            <p:cNvSpPr txBox="1">
              <a:spLocks noChangeArrowheads="1"/>
            </p:cNvSpPr>
            <p:nvPr/>
          </p:nvSpPr>
          <p:spPr bwMode="auto">
            <a:xfrm>
              <a:off x="2208" y="3504"/>
              <a:ext cx="81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sz="1000"/>
                <a:t>Show Me Answer</a:t>
              </a:r>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altLang="en-US" smtClean="0"/>
              <a:t>Answer 4</a:t>
            </a:r>
          </a:p>
        </p:txBody>
      </p:sp>
      <p:sp>
        <p:nvSpPr>
          <p:cNvPr id="12291" name="Rectangle 3"/>
          <p:cNvSpPr>
            <a:spLocks noGrp="1" noChangeArrowheads="1"/>
          </p:cNvSpPr>
          <p:nvPr>
            <p:ph type="body" idx="1"/>
          </p:nvPr>
        </p:nvSpPr>
        <p:spPr/>
        <p:txBody>
          <a:bodyPr/>
          <a:lstStyle/>
          <a:p>
            <a:pPr eaLnBrk="1" hangingPunct="1"/>
            <a:r>
              <a:rPr lang="en-US" altLang="en-US" b="1" smtClean="0">
                <a:solidFill>
                  <a:srgbClr val="FF0000"/>
                </a:solidFill>
              </a:rPr>
              <a:t>C </a:t>
            </a:r>
            <a:r>
              <a:rPr lang="en-US" altLang="en-US" b="1" smtClean="0"/>
              <a:t>The incidence rate used to measure the frequency of new cases in a specific population</a:t>
            </a:r>
          </a:p>
          <a:p>
            <a:pPr eaLnBrk="1" hangingPunct="1">
              <a:buFontTx/>
              <a:buNone/>
            </a:pPr>
            <a:r>
              <a:rPr lang="en-US" altLang="en-US" b="1" smtClean="0"/>
              <a:t>Rationale:</a:t>
            </a:r>
          </a:p>
          <a:p>
            <a:pPr eaLnBrk="1" hangingPunct="1">
              <a:buFontTx/>
              <a:buNone/>
            </a:pPr>
            <a:r>
              <a:rPr lang="en-US" altLang="en-US" sz="2000" b="1" smtClean="0"/>
              <a:t>	Attack rate is the type of incidence rate used to measure the frequency of new cases of a disease or condition in a specific population during a given time period. It is expressed as a percentage.</a:t>
            </a:r>
          </a:p>
        </p:txBody>
      </p:sp>
      <p:grpSp>
        <p:nvGrpSpPr>
          <p:cNvPr id="12292" name="Group 4"/>
          <p:cNvGrpSpPr>
            <a:grpSpLocks/>
          </p:cNvGrpSpPr>
          <p:nvPr/>
        </p:nvGrpSpPr>
        <p:grpSpPr bwMode="auto">
          <a:xfrm>
            <a:off x="7086600" y="609600"/>
            <a:ext cx="1295400" cy="1131888"/>
            <a:chOff x="2064" y="3168"/>
            <a:chExt cx="1344" cy="1034"/>
          </a:xfrm>
        </p:grpSpPr>
        <p:pic>
          <p:nvPicPr>
            <p:cNvPr id="12293" name="Picture 5" descr="j0432680">
              <a:hlinkClick r:id="rId3" action="ppaction://hlinksldjump"/>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4" y="3168"/>
              <a:ext cx="698" cy="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4" name="Text Box 6">
              <a:hlinkClick r:id="rId3" action="ppaction://hlinksldjump"/>
            </p:cNvPr>
            <p:cNvSpPr txBox="1">
              <a:spLocks noChangeArrowheads="1"/>
            </p:cNvSpPr>
            <p:nvPr/>
          </p:nvSpPr>
          <p:spPr bwMode="auto">
            <a:xfrm>
              <a:off x="2064" y="3840"/>
              <a:ext cx="1344" cy="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sz="1000"/>
                <a:t>    Go Back to Question Table</a:t>
              </a:r>
            </a:p>
          </p:txBody>
        </p:sp>
      </p:gr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smtClean="0"/>
              <a:t>Question 5</a:t>
            </a:r>
          </a:p>
        </p:txBody>
      </p:sp>
      <p:sp>
        <p:nvSpPr>
          <p:cNvPr id="20483" name="Rectangle 3"/>
          <p:cNvSpPr>
            <a:spLocks noGrp="1" noChangeArrowheads="1"/>
          </p:cNvSpPr>
          <p:nvPr>
            <p:ph type="body" idx="1"/>
          </p:nvPr>
        </p:nvSpPr>
        <p:spPr>
          <a:xfrm>
            <a:off x="914400" y="1371600"/>
            <a:ext cx="5959475" cy="4953000"/>
          </a:xfrm>
        </p:spPr>
        <p:txBody>
          <a:bodyPr/>
          <a:lstStyle/>
          <a:p>
            <a:pPr eaLnBrk="1" hangingPunct="1">
              <a:buFontTx/>
              <a:buNone/>
              <a:defRPr/>
            </a:pPr>
            <a:r>
              <a:rPr lang="en-US" sz="2000" b="1" dirty="0" smtClean="0"/>
              <a:t>	Seventy-five patients were admitted to the Medical-Surgical ICU. Forty were on the surgical service and 35 were on the medical service. Fifteen patients developed a HAI with MRSA. Nine of the patients with MRSA infection were on the surgical service. There were 230  patient days in the ICU for the surgical patients in January, and 325 patient days for medical patients. What was MRSA attack rate for the patients on the medical service?</a:t>
            </a:r>
          </a:p>
          <a:p>
            <a:pPr marL="457200" indent="-457200" eaLnBrk="1" hangingPunct="1">
              <a:buFontTx/>
              <a:buAutoNum type="alphaLcPeriod"/>
              <a:defRPr/>
            </a:pPr>
            <a:r>
              <a:rPr lang="en-US" sz="2000" b="1" dirty="0" smtClean="0"/>
              <a:t>8%</a:t>
            </a:r>
          </a:p>
          <a:p>
            <a:pPr marL="457200" indent="-457200" eaLnBrk="1" hangingPunct="1">
              <a:buFontTx/>
              <a:buAutoNum type="alphaLcPeriod"/>
              <a:defRPr/>
            </a:pPr>
            <a:r>
              <a:rPr lang="en-US" sz="2000" b="1" dirty="0" smtClean="0"/>
              <a:t>2%</a:t>
            </a:r>
          </a:p>
          <a:p>
            <a:pPr marL="457200" indent="-457200" eaLnBrk="1" hangingPunct="1">
              <a:buFontTx/>
              <a:buAutoNum type="alphaLcPeriod"/>
              <a:defRPr/>
            </a:pPr>
            <a:r>
              <a:rPr lang="en-US" sz="2000" b="1" dirty="0" smtClean="0"/>
              <a:t>17%</a:t>
            </a:r>
          </a:p>
          <a:p>
            <a:pPr marL="457200" indent="-457200" eaLnBrk="1" hangingPunct="1">
              <a:buFontTx/>
              <a:buAutoNum type="alphaLcPeriod"/>
              <a:defRPr/>
            </a:pPr>
            <a:r>
              <a:rPr lang="en-US" sz="2000" b="1" dirty="0" smtClean="0"/>
              <a:t>15%</a:t>
            </a:r>
          </a:p>
        </p:txBody>
      </p:sp>
      <p:grpSp>
        <p:nvGrpSpPr>
          <p:cNvPr id="13316" name="Group 4"/>
          <p:cNvGrpSpPr>
            <a:grpSpLocks/>
          </p:cNvGrpSpPr>
          <p:nvPr/>
        </p:nvGrpSpPr>
        <p:grpSpPr bwMode="auto">
          <a:xfrm>
            <a:off x="7086600" y="609600"/>
            <a:ext cx="1295400" cy="1131888"/>
            <a:chOff x="2064" y="3168"/>
            <a:chExt cx="1344" cy="1034"/>
          </a:xfrm>
        </p:grpSpPr>
        <p:pic>
          <p:nvPicPr>
            <p:cNvPr id="13320" name="Picture 5" descr="j0432680">
              <a:hlinkClick r:id="rId3" action="ppaction://hlinksldjump"/>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4" y="3168"/>
              <a:ext cx="698" cy="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1" name="Text Box 6">
              <a:hlinkClick r:id="rId3" action="ppaction://hlinksldjump"/>
            </p:cNvPr>
            <p:cNvSpPr txBox="1">
              <a:spLocks noChangeArrowheads="1"/>
            </p:cNvSpPr>
            <p:nvPr/>
          </p:nvSpPr>
          <p:spPr bwMode="auto">
            <a:xfrm>
              <a:off x="2064" y="3840"/>
              <a:ext cx="1344" cy="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sz="1000"/>
                <a:t>    Go Back to Question Table</a:t>
              </a:r>
            </a:p>
          </p:txBody>
        </p:sp>
      </p:grpSp>
      <p:grpSp>
        <p:nvGrpSpPr>
          <p:cNvPr id="13317" name="Group 7"/>
          <p:cNvGrpSpPr>
            <a:grpSpLocks/>
          </p:cNvGrpSpPr>
          <p:nvPr/>
        </p:nvGrpSpPr>
        <p:grpSpPr bwMode="auto">
          <a:xfrm>
            <a:off x="7239000" y="1981200"/>
            <a:ext cx="1295400" cy="1082675"/>
            <a:chOff x="2208" y="2976"/>
            <a:chExt cx="816" cy="682"/>
          </a:xfrm>
        </p:grpSpPr>
        <p:pic>
          <p:nvPicPr>
            <p:cNvPr id="13318" name="Picture 8" descr="answer_icon">
              <a:hlinkClick r:id="rId5" action="ppaction://hlinksldjump"/>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52" y="2976"/>
              <a:ext cx="417"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9" name="Text Box 9">
              <a:hlinkClick r:id="rId5" action="ppaction://hlinksldjump"/>
            </p:cNvPr>
            <p:cNvSpPr txBox="1">
              <a:spLocks noChangeArrowheads="1"/>
            </p:cNvSpPr>
            <p:nvPr/>
          </p:nvSpPr>
          <p:spPr bwMode="auto">
            <a:xfrm>
              <a:off x="2208" y="3504"/>
              <a:ext cx="81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sz="1000"/>
                <a:t>Show Me Answer</a:t>
              </a:r>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ltLang="en-US" smtClean="0"/>
              <a:t>Answer 5</a:t>
            </a:r>
          </a:p>
        </p:txBody>
      </p:sp>
      <p:sp>
        <p:nvSpPr>
          <p:cNvPr id="14339" name="Rectangle 3"/>
          <p:cNvSpPr>
            <a:spLocks noGrp="1" noChangeArrowheads="1"/>
          </p:cNvSpPr>
          <p:nvPr>
            <p:ph type="body" idx="1"/>
          </p:nvPr>
        </p:nvSpPr>
        <p:spPr/>
        <p:txBody>
          <a:bodyPr/>
          <a:lstStyle/>
          <a:p>
            <a:pPr eaLnBrk="1" hangingPunct="1"/>
            <a:r>
              <a:rPr lang="en-US" altLang="en-US" b="1" smtClean="0">
                <a:solidFill>
                  <a:srgbClr val="FF0000"/>
                </a:solidFill>
              </a:rPr>
              <a:t>C </a:t>
            </a:r>
            <a:r>
              <a:rPr lang="en-US" altLang="en-US" b="1" smtClean="0"/>
              <a:t>17%</a:t>
            </a:r>
          </a:p>
          <a:p>
            <a:pPr eaLnBrk="1" hangingPunct="1">
              <a:buFontTx/>
              <a:buNone/>
            </a:pPr>
            <a:r>
              <a:rPr lang="en-US" altLang="en-US" b="1" smtClean="0"/>
              <a:t>Rationale:</a:t>
            </a:r>
          </a:p>
          <a:p>
            <a:pPr eaLnBrk="1" hangingPunct="1">
              <a:buFontTx/>
              <a:buNone/>
            </a:pPr>
            <a:r>
              <a:rPr lang="en-US" altLang="en-US" sz="2000" b="1" smtClean="0"/>
              <a:t>Not really a rate, but the proportion of persons at risk who become infected over an entire period of exposure or a measure of the risk  or probability of becoming a case. Usually expressed in percentage and used exclusively for epidemics or outbreaks of disease…</a:t>
            </a:r>
          </a:p>
          <a:p>
            <a:pPr eaLnBrk="1" hangingPunct="1">
              <a:buFontTx/>
              <a:buNone/>
            </a:pPr>
            <a:r>
              <a:rPr lang="en-US" altLang="en-US" sz="2000" b="1" smtClean="0"/>
              <a:t>The MRSA attack rate for this question is</a:t>
            </a:r>
          </a:p>
          <a:p>
            <a:pPr eaLnBrk="1" hangingPunct="1">
              <a:buFontTx/>
              <a:buNone/>
            </a:pPr>
            <a:r>
              <a:rPr lang="en-US" altLang="en-US" sz="2000" b="1" smtClean="0"/>
              <a:t>6x÷ 35 </a:t>
            </a:r>
            <a:r>
              <a:rPr lang="en-US" altLang="en-US" sz="1600" b="1" smtClean="0"/>
              <a:t>x </a:t>
            </a:r>
            <a:r>
              <a:rPr lang="en-US" altLang="en-US" sz="2000" b="1" smtClean="0"/>
              <a:t>100 = 17%</a:t>
            </a:r>
            <a:endParaRPr lang="en-US" altLang="en-US" sz="1600" b="1" smtClean="0"/>
          </a:p>
          <a:p>
            <a:pPr eaLnBrk="1" hangingPunct="1">
              <a:buFontTx/>
              <a:buNone/>
            </a:pPr>
            <a:endParaRPr lang="en-US" altLang="en-US" b="1" smtClean="0"/>
          </a:p>
        </p:txBody>
      </p:sp>
      <p:grpSp>
        <p:nvGrpSpPr>
          <p:cNvPr id="14340" name="Group 4"/>
          <p:cNvGrpSpPr>
            <a:grpSpLocks/>
          </p:cNvGrpSpPr>
          <p:nvPr/>
        </p:nvGrpSpPr>
        <p:grpSpPr bwMode="auto">
          <a:xfrm>
            <a:off x="7086600" y="609600"/>
            <a:ext cx="1295400" cy="1131888"/>
            <a:chOff x="2064" y="3168"/>
            <a:chExt cx="1344" cy="1034"/>
          </a:xfrm>
        </p:grpSpPr>
        <p:pic>
          <p:nvPicPr>
            <p:cNvPr id="14341" name="Picture 5" descr="j0432680">
              <a:hlinkClick r:id="rId3" action="ppaction://hlinksldjump"/>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4" y="3168"/>
              <a:ext cx="698" cy="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2" name="Text Box 6">
              <a:hlinkClick r:id="rId3" action="ppaction://hlinksldjump"/>
            </p:cNvPr>
            <p:cNvSpPr txBox="1">
              <a:spLocks noChangeArrowheads="1"/>
            </p:cNvSpPr>
            <p:nvPr/>
          </p:nvSpPr>
          <p:spPr bwMode="auto">
            <a:xfrm>
              <a:off x="2064" y="3840"/>
              <a:ext cx="1344" cy="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sz="1000"/>
                <a:t>    Go Back to Question Table</a:t>
              </a:r>
            </a:p>
          </p:txBody>
        </p:sp>
      </p:gr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en-US" smtClean="0"/>
              <a:t>Question 6</a:t>
            </a:r>
          </a:p>
        </p:txBody>
      </p:sp>
      <p:sp>
        <p:nvSpPr>
          <p:cNvPr id="22531" name="Rectangle 3"/>
          <p:cNvSpPr>
            <a:spLocks noGrp="1" noChangeArrowheads="1"/>
          </p:cNvSpPr>
          <p:nvPr>
            <p:ph type="body" idx="1"/>
          </p:nvPr>
        </p:nvSpPr>
        <p:spPr/>
        <p:txBody>
          <a:bodyPr/>
          <a:lstStyle/>
          <a:p>
            <a:pPr eaLnBrk="1" hangingPunct="1">
              <a:defRPr/>
            </a:pPr>
            <a:r>
              <a:rPr lang="en-US" sz="2400" b="1" dirty="0" smtClean="0"/>
              <a:t>Which immune marker represents past exposure to disease?</a:t>
            </a:r>
          </a:p>
          <a:p>
            <a:pPr marL="514350" indent="-514350" eaLnBrk="1" hangingPunct="1">
              <a:buFontTx/>
              <a:buAutoNum type="alphaLcPeriod"/>
              <a:defRPr/>
            </a:pPr>
            <a:r>
              <a:rPr lang="en-US" b="1" dirty="0" err="1" smtClean="0"/>
              <a:t>IgG</a:t>
            </a:r>
            <a:endParaRPr lang="en-US" b="1" dirty="0" smtClean="0"/>
          </a:p>
          <a:p>
            <a:pPr marL="514350" indent="-514350" eaLnBrk="1" hangingPunct="1">
              <a:buFontTx/>
              <a:buAutoNum type="alphaLcPeriod"/>
              <a:defRPr/>
            </a:pPr>
            <a:r>
              <a:rPr lang="en-US" b="1" dirty="0" err="1" smtClean="0"/>
              <a:t>IgE</a:t>
            </a:r>
            <a:endParaRPr lang="en-US" b="1" dirty="0" smtClean="0"/>
          </a:p>
          <a:p>
            <a:pPr marL="514350" indent="-514350" eaLnBrk="1" hangingPunct="1">
              <a:buFontTx/>
              <a:buAutoNum type="alphaLcPeriod"/>
              <a:defRPr/>
            </a:pPr>
            <a:r>
              <a:rPr lang="en-US" b="1" dirty="0" err="1" smtClean="0"/>
              <a:t>IgM</a:t>
            </a:r>
            <a:endParaRPr lang="en-US" b="1" dirty="0" smtClean="0"/>
          </a:p>
          <a:p>
            <a:pPr marL="514350" indent="-514350" eaLnBrk="1" hangingPunct="1">
              <a:buFontTx/>
              <a:buAutoNum type="alphaLcPeriod"/>
              <a:defRPr/>
            </a:pPr>
            <a:r>
              <a:rPr lang="en-US" b="1" dirty="0" err="1" smtClean="0"/>
              <a:t>IgA</a:t>
            </a:r>
            <a:endParaRPr lang="en-US" b="1" dirty="0" smtClean="0"/>
          </a:p>
        </p:txBody>
      </p:sp>
      <p:grpSp>
        <p:nvGrpSpPr>
          <p:cNvPr id="15364" name="Group 4"/>
          <p:cNvGrpSpPr>
            <a:grpSpLocks/>
          </p:cNvGrpSpPr>
          <p:nvPr/>
        </p:nvGrpSpPr>
        <p:grpSpPr bwMode="auto">
          <a:xfrm>
            <a:off x="7086600" y="609600"/>
            <a:ext cx="1295400" cy="1131888"/>
            <a:chOff x="2064" y="3168"/>
            <a:chExt cx="1344" cy="1034"/>
          </a:xfrm>
        </p:grpSpPr>
        <p:pic>
          <p:nvPicPr>
            <p:cNvPr id="15368" name="Picture 5" descr="j0432680">
              <a:hlinkClick r:id="rId3" action="ppaction://hlinksldjump"/>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4" y="3168"/>
              <a:ext cx="698" cy="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9" name="Text Box 6">
              <a:hlinkClick r:id="rId3" action="ppaction://hlinksldjump"/>
            </p:cNvPr>
            <p:cNvSpPr txBox="1">
              <a:spLocks noChangeArrowheads="1"/>
            </p:cNvSpPr>
            <p:nvPr/>
          </p:nvSpPr>
          <p:spPr bwMode="auto">
            <a:xfrm>
              <a:off x="2064" y="3840"/>
              <a:ext cx="1344" cy="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sz="1000"/>
                <a:t>    Go Back to Question Table</a:t>
              </a:r>
            </a:p>
          </p:txBody>
        </p:sp>
      </p:grpSp>
      <p:grpSp>
        <p:nvGrpSpPr>
          <p:cNvPr id="15365" name="Group 7"/>
          <p:cNvGrpSpPr>
            <a:grpSpLocks/>
          </p:cNvGrpSpPr>
          <p:nvPr/>
        </p:nvGrpSpPr>
        <p:grpSpPr bwMode="auto">
          <a:xfrm>
            <a:off x="7086600" y="2057400"/>
            <a:ext cx="1295400" cy="1082675"/>
            <a:chOff x="2208" y="2976"/>
            <a:chExt cx="816" cy="682"/>
          </a:xfrm>
        </p:grpSpPr>
        <p:pic>
          <p:nvPicPr>
            <p:cNvPr id="15366" name="Picture 8" descr="answer_icon">
              <a:hlinkClick r:id="rId5" action="ppaction://hlinksldjump"/>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52" y="2976"/>
              <a:ext cx="417"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7" name="Text Box 9">
              <a:hlinkClick r:id="rId5" action="ppaction://hlinksldjump"/>
            </p:cNvPr>
            <p:cNvSpPr txBox="1">
              <a:spLocks noChangeArrowheads="1"/>
            </p:cNvSpPr>
            <p:nvPr/>
          </p:nvSpPr>
          <p:spPr bwMode="auto">
            <a:xfrm>
              <a:off x="2208" y="3504"/>
              <a:ext cx="81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sz="1000"/>
                <a:t>Show Me Answer</a:t>
              </a:r>
            </a:p>
          </p:txBody>
        </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ltLang="en-US" smtClean="0"/>
              <a:t>Answer 6</a:t>
            </a:r>
          </a:p>
        </p:txBody>
      </p:sp>
      <p:sp>
        <p:nvSpPr>
          <p:cNvPr id="16387" name="Rectangle 3"/>
          <p:cNvSpPr>
            <a:spLocks noGrp="1" noChangeArrowheads="1"/>
          </p:cNvSpPr>
          <p:nvPr>
            <p:ph type="body" idx="1"/>
          </p:nvPr>
        </p:nvSpPr>
        <p:spPr/>
        <p:txBody>
          <a:bodyPr/>
          <a:lstStyle/>
          <a:p>
            <a:pPr eaLnBrk="1" hangingPunct="1"/>
            <a:r>
              <a:rPr lang="en-US" altLang="en-US" b="1" smtClean="0">
                <a:solidFill>
                  <a:srgbClr val="FF0000"/>
                </a:solidFill>
              </a:rPr>
              <a:t>A </a:t>
            </a:r>
            <a:r>
              <a:rPr lang="en-US" altLang="en-US" b="1" smtClean="0"/>
              <a:t>IgG</a:t>
            </a:r>
          </a:p>
          <a:p>
            <a:pPr eaLnBrk="1" hangingPunct="1">
              <a:buFontTx/>
              <a:buNone/>
            </a:pPr>
            <a:r>
              <a:rPr lang="en-US" altLang="en-US" b="1" smtClean="0"/>
              <a:t>Rationale:</a:t>
            </a:r>
          </a:p>
          <a:p>
            <a:pPr eaLnBrk="1" hangingPunct="1">
              <a:buFontTx/>
              <a:buNone/>
            </a:pPr>
            <a:r>
              <a:rPr lang="en-US" altLang="en-US" sz="2000" b="1" smtClean="0"/>
              <a:t>	IgG is the major circulating and extravascular (interstitial) antibody. IgG is the late-occurring immunoglobulin in an immune response and is the longest lived. IgG represents past exposure to disease.</a:t>
            </a:r>
          </a:p>
        </p:txBody>
      </p:sp>
      <p:grpSp>
        <p:nvGrpSpPr>
          <p:cNvPr id="16388" name="Group 4"/>
          <p:cNvGrpSpPr>
            <a:grpSpLocks/>
          </p:cNvGrpSpPr>
          <p:nvPr/>
        </p:nvGrpSpPr>
        <p:grpSpPr bwMode="auto">
          <a:xfrm>
            <a:off x="7086600" y="609600"/>
            <a:ext cx="1295400" cy="1131888"/>
            <a:chOff x="2064" y="3168"/>
            <a:chExt cx="1344" cy="1034"/>
          </a:xfrm>
        </p:grpSpPr>
        <p:pic>
          <p:nvPicPr>
            <p:cNvPr id="16389" name="Picture 5" descr="j0432680">
              <a:hlinkClick r:id="rId3" action="ppaction://hlinksldjump"/>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4" y="3168"/>
              <a:ext cx="698" cy="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Text Box 6">
              <a:hlinkClick r:id="rId3" action="ppaction://hlinksldjump"/>
            </p:cNvPr>
            <p:cNvSpPr txBox="1">
              <a:spLocks noChangeArrowheads="1"/>
            </p:cNvSpPr>
            <p:nvPr/>
          </p:nvSpPr>
          <p:spPr bwMode="auto">
            <a:xfrm>
              <a:off x="2064" y="3840"/>
              <a:ext cx="1344" cy="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sz="1000"/>
                <a:t>    Go Back to Question Table</a:t>
              </a:r>
            </a:p>
          </p:txBody>
        </p:sp>
      </p:gr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en-US" smtClean="0"/>
              <a:t>Question 7</a:t>
            </a:r>
          </a:p>
        </p:txBody>
      </p:sp>
      <p:sp>
        <p:nvSpPr>
          <p:cNvPr id="24579" name="Rectangle 3"/>
          <p:cNvSpPr>
            <a:spLocks noGrp="1" noChangeArrowheads="1"/>
          </p:cNvSpPr>
          <p:nvPr>
            <p:ph type="body" idx="1"/>
          </p:nvPr>
        </p:nvSpPr>
        <p:spPr/>
        <p:txBody>
          <a:bodyPr/>
          <a:lstStyle/>
          <a:p>
            <a:pPr eaLnBrk="1" hangingPunct="1">
              <a:defRPr/>
            </a:pPr>
            <a:r>
              <a:rPr lang="en-US" sz="2000" b="1" dirty="0" smtClean="0"/>
              <a:t>Higher Morbidity rates in chronic Hepatitis B virus (HBV) carriers are associated with a co-infection of which of the following:</a:t>
            </a:r>
          </a:p>
          <a:p>
            <a:pPr eaLnBrk="1" hangingPunct="1">
              <a:defRPr/>
            </a:pPr>
            <a:endParaRPr lang="en-US" sz="2000" b="1" dirty="0" smtClean="0"/>
          </a:p>
          <a:p>
            <a:pPr marL="514350" indent="-514350" eaLnBrk="1" hangingPunct="1">
              <a:buFontTx/>
              <a:buAutoNum type="alphaLcPeriod"/>
              <a:defRPr/>
            </a:pPr>
            <a:r>
              <a:rPr lang="en-US" b="1" dirty="0" smtClean="0"/>
              <a:t>Hepatitis A</a:t>
            </a:r>
          </a:p>
          <a:p>
            <a:pPr marL="514350" indent="-514350" eaLnBrk="1" hangingPunct="1">
              <a:buFontTx/>
              <a:buAutoNum type="alphaLcPeriod"/>
              <a:defRPr/>
            </a:pPr>
            <a:r>
              <a:rPr lang="en-US" b="1" dirty="0" smtClean="0"/>
              <a:t>Hepatitis D</a:t>
            </a:r>
          </a:p>
          <a:p>
            <a:pPr marL="514350" indent="-514350" eaLnBrk="1" hangingPunct="1">
              <a:buFontTx/>
              <a:buAutoNum type="alphaLcPeriod"/>
              <a:defRPr/>
            </a:pPr>
            <a:r>
              <a:rPr lang="en-US" b="1" dirty="0" smtClean="0"/>
              <a:t>Hepatitis C</a:t>
            </a:r>
          </a:p>
          <a:p>
            <a:pPr marL="514350" indent="-514350" eaLnBrk="1" hangingPunct="1">
              <a:buFontTx/>
              <a:buAutoNum type="alphaLcPeriod"/>
              <a:defRPr/>
            </a:pPr>
            <a:r>
              <a:rPr lang="en-US" b="1" dirty="0" smtClean="0"/>
              <a:t>Hepatitis E</a:t>
            </a:r>
          </a:p>
        </p:txBody>
      </p:sp>
      <p:grpSp>
        <p:nvGrpSpPr>
          <p:cNvPr id="17412" name="Group 4"/>
          <p:cNvGrpSpPr>
            <a:grpSpLocks/>
          </p:cNvGrpSpPr>
          <p:nvPr/>
        </p:nvGrpSpPr>
        <p:grpSpPr bwMode="auto">
          <a:xfrm>
            <a:off x="7086600" y="609600"/>
            <a:ext cx="1295400" cy="1131888"/>
            <a:chOff x="2064" y="3168"/>
            <a:chExt cx="1344" cy="1034"/>
          </a:xfrm>
        </p:grpSpPr>
        <p:pic>
          <p:nvPicPr>
            <p:cNvPr id="17416" name="Picture 5" descr="j0432680">
              <a:hlinkClick r:id="rId3" action="ppaction://hlinksldjump"/>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4" y="3168"/>
              <a:ext cx="698" cy="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7" name="Text Box 6">
              <a:hlinkClick r:id="rId3" action="ppaction://hlinksldjump"/>
            </p:cNvPr>
            <p:cNvSpPr txBox="1">
              <a:spLocks noChangeArrowheads="1"/>
            </p:cNvSpPr>
            <p:nvPr/>
          </p:nvSpPr>
          <p:spPr bwMode="auto">
            <a:xfrm>
              <a:off x="2064" y="3840"/>
              <a:ext cx="1344" cy="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sz="1000"/>
                <a:t>    Go Back to Question Table</a:t>
              </a:r>
            </a:p>
          </p:txBody>
        </p:sp>
      </p:grpSp>
      <p:grpSp>
        <p:nvGrpSpPr>
          <p:cNvPr id="17413" name="Group 7"/>
          <p:cNvGrpSpPr>
            <a:grpSpLocks/>
          </p:cNvGrpSpPr>
          <p:nvPr/>
        </p:nvGrpSpPr>
        <p:grpSpPr bwMode="auto">
          <a:xfrm>
            <a:off x="7162800" y="1905000"/>
            <a:ext cx="1295400" cy="1082675"/>
            <a:chOff x="2208" y="2976"/>
            <a:chExt cx="816" cy="682"/>
          </a:xfrm>
        </p:grpSpPr>
        <p:pic>
          <p:nvPicPr>
            <p:cNvPr id="17414" name="Picture 8" descr="answer_icon">
              <a:hlinkClick r:id="rId5" action="ppaction://hlinksldjump"/>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52" y="2976"/>
              <a:ext cx="417"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5" name="Text Box 9">
              <a:hlinkClick r:id="rId5" action="ppaction://hlinksldjump"/>
            </p:cNvPr>
            <p:cNvSpPr txBox="1">
              <a:spLocks noChangeArrowheads="1"/>
            </p:cNvSpPr>
            <p:nvPr/>
          </p:nvSpPr>
          <p:spPr bwMode="auto">
            <a:xfrm>
              <a:off x="2208" y="3504"/>
              <a:ext cx="81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sz="1000"/>
                <a:t>Show Me Answer</a:t>
              </a:r>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altLang="en-US" smtClean="0"/>
              <a:t>Answer 7</a:t>
            </a:r>
          </a:p>
        </p:txBody>
      </p:sp>
      <p:sp>
        <p:nvSpPr>
          <p:cNvPr id="18435" name="Rectangle 3"/>
          <p:cNvSpPr>
            <a:spLocks noGrp="1" noChangeArrowheads="1"/>
          </p:cNvSpPr>
          <p:nvPr>
            <p:ph type="body" idx="1"/>
          </p:nvPr>
        </p:nvSpPr>
        <p:spPr>
          <a:xfrm>
            <a:off x="1066800" y="1371600"/>
            <a:ext cx="5470525" cy="5029200"/>
          </a:xfrm>
        </p:spPr>
        <p:txBody>
          <a:bodyPr/>
          <a:lstStyle/>
          <a:p>
            <a:pPr eaLnBrk="1" hangingPunct="1"/>
            <a:r>
              <a:rPr lang="en-US" altLang="en-US" b="1" smtClean="0">
                <a:solidFill>
                  <a:srgbClr val="FF0000"/>
                </a:solidFill>
              </a:rPr>
              <a:t>B </a:t>
            </a:r>
            <a:r>
              <a:rPr lang="en-US" altLang="en-US" b="1" smtClean="0"/>
              <a:t>Hepatitis D</a:t>
            </a:r>
          </a:p>
          <a:p>
            <a:pPr eaLnBrk="1" hangingPunct="1">
              <a:buFontTx/>
              <a:buNone/>
            </a:pPr>
            <a:r>
              <a:rPr lang="en-US" altLang="en-US" b="1" smtClean="0"/>
              <a:t>Rationale:</a:t>
            </a:r>
          </a:p>
          <a:p>
            <a:pPr eaLnBrk="1" hangingPunct="1">
              <a:buFontTx/>
              <a:buNone/>
            </a:pPr>
            <a:r>
              <a:rPr lang="en-US" altLang="en-US" sz="2000" b="1" smtClean="0"/>
              <a:t>HDV is an incomplete virus that requires the helper function of HBV to replicate and only occurs among people who are infected with HBV. HDV is transmitted through percutaneous or mucosal contact with infectious blood and can be acquired either as a co-infection with HBW or as superinfection in persons with HBV infection. There is no cure for Hepatitis D, but it can be prevented by Hepatitis B vaccination in persons who are not already HBV infected</a:t>
            </a:r>
          </a:p>
        </p:txBody>
      </p:sp>
      <p:grpSp>
        <p:nvGrpSpPr>
          <p:cNvPr id="18436" name="Group 4"/>
          <p:cNvGrpSpPr>
            <a:grpSpLocks/>
          </p:cNvGrpSpPr>
          <p:nvPr/>
        </p:nvGrpSpPr>
        <p:grpSpPr bwMode="auto">
          <a:xfrm>
            <a:off x="7086600" y="609600"/>
            <a:ext cx="1295400" cy="1131888"/>
            <a:chOff x="2064" y="3168"/>
            <a:chExt cx="1344" cy="1034"/>
          </a:xfrm>
        </p:grpSpPr>
        <p:pic>
          <p:nvPicPr>
            <p:cNvPr id="18437" name="Picture 5" descr="j0432680">
              <a:hlinkClick r:id="rId3" action="ppaction://hlinksldjump"/>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4" y="3168"/>
              <a:ext cx="698" cy="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8" name="Text Box 6">
              <a:hlinkClick r:id="rId3" action="ppaction://hlinksldjump"/>
            </p:cNvPr>
            <p:cNvSpPr txBox="1">
              <a:spLocks noChangeArrowheads="1"/>
            </p:cNvSpPr>
            <p:nvPr/>
          </p:nvSpPr>
          <p:spPr bwMode="auto">
            <a:xfrm>
              <a:off x="2064" y="3840"/>
              <a:ext cx="1344" cy="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sz="1000"/>
                <a:t>    Go Back to Question Table</a:t>
              </a:r>
            </a:p>
          </p:txBody>
        </p:sp>
      </p:gr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endParaRPr lang="en-US" altLang="en-US" smtClean="0"/>
          </a:p>
        </p:txBody>
      </p:sp>
      <p:sp>
        <p:nvSpPr>
          <p:cNvPr id="19459" name="Rectangle 3"/>
          <p:cNvSpPr>
            <a:spLocks noGrp="1" noChangeArrowheads="1"/>
          </p:cNvSpPr>
          <p:nvPr>
            <p:ph type="body" idx="1"/>
          </p:nvPr>
        </p:nvSpPr>
        <p:spPr/>
        <p:txBody>
          <a:bodyPr/>
          <a:lstStyle/>
          <a:p>
            <a:pPr algn="ctr" eaLnBrk="1" hangingPunct="1">
              <a:buFontTx/>
              <a:buNone/>
            </a:pPr>
            <a:endParaRPr lang="en-US" altLang="en-US" smtClean="0"/>
          </a:p>
          <a:p>
            <a:pPr algn="ctr" eaLnBrk="1" hangingPunct="1">
              <a:buFontTx/>
              <a:buNone/>
            </a:pPr>
            <a:endParaRPr lang="en-US" altLang="en-US" smtClean="0"/>
          </a:p>
          <a:p>
            <a:pPr algn="ctr" eaLnBrk="1" hangingPunct="1">
              <a:buFontTx/>
              <a:buNone/>
            </a:pPr>
            <a:endParaRPr lang="en-US" altLang="en-US" smtClean="0"/>
          </a:p>
          <a:p>
            <a:pPr algn="ctr" eaLnBrk="1" hangingPunct="1">
              <a:buFontTx/>
              <a:buNone/>
            </a:pPr>
            <a:endParaRPr lang="en-US" altLang="en-US" smtClean="0"/>
          </a:p>
          <a:p>
            <a:pPr algn="ctr" eaLnBrk="1" hangingPunct="1">
              <a:buFontTx/>
              <a:buNone/>
            </a:pPr>
            <a:r>
              <a:rPr lang="en-US" altLang="en-US" smtClean="0"/>
              <a:t>THANK YOU</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tack of books design template">
  <a:themeElements>
    <a:clrScheme name="Stack of books design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ck of books design template">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ck of books design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ck of books design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ck of books design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ck of books design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ck of books design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ck of books design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ck of books design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ck of books design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ck of books design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ck of books design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ck of books design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ck of books design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Stack of books design template</Template>
  <TotalTime>8650</TotalTime>
  <Words>434</Words>
  <Application>Microsoft Office PowerPoint</Application>
  <PresentationFormat>On-screen Show (4:3)</PresentationFormat>
  <Paragraphs>139</Paragraphs>
  <Slides>17</Slides>
  <Notes>17</Notes>
  <HiddenSlides>7</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Century Gothic</vt:lpstr>
      <vt:lpstr>Stack of books design template</vt:lpstr>
      <vt:lpstr> APIC  NYC MEETING</vt:lpstr>
      <vt:lpstr>PowerPoint Presentation</vt:lpstr>
      <vt:lpstr>Question 1</vt:lpstr>
      <vt:lpstr>Answer 1</vt:lpstr>
      <vt:lpstr>Question 2</vt:lpstr>
      <vt:lpstr>Answer 2</vt:lpstr>
      <vt:lpstr>Question 3</vt:lpstr>
      <vt:lpstr>Answer 3</vt:lpstr>
      <vt:lpstr>Question 4</vt:lpstr>
      <vt:lpstr>Answer 4</vt:lpstr>
      <vt:lpstr>Question 5</vt:lpstr>
      <vt:lpstr>Answer 5</vt:lpstr>
      <vt:lpstr>Question 6</vt:lpstr>
      <vt:lpstr>Answer 6</vt:lpstr>
      <vt:lpstr>Question 7</vt:lpstr>
      <vt:lpstr>Answer 7</vt:lpstr>
      <vt:lpstr>PowerPoint Presentation</vt:lpstr>
    </vt:vector>
  </TitlesOfParts>
  <Company>OSU/CN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Community Network</dc:creator>
  <cp:lastModifiedBy>Steve</cp:lastModifiedBy>
  <cp:revision>26</cp:revision>
  <dcterms:created xsi:type="dcterms:W3CDTF">2008-02-05T23:38:34Z</dcterms:created>
  <dcterms:modified xsi:type="dcterms:W3CDTF">2017-03-16T00:41:48Z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TC011594401033</vt:lpwstr>
  </property>
</Properties>
</file>