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1" r:id="rId4"/>
    <p:sldId id="262" r:id="rId5"/>
    <p:sldId id="257" r:id="rId6"/>
    <p:sldId id="263" r:id="rId7"/>
    <p:sldId id="258" r:id="rId8"/>
    <p:sldId id="265" r:id="rId9"/>
    <p:sldId id="266" r:id="rId10"/>
    <p:sldId id="267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98" d="100"/>
          <a:sy n="98" d="100"/>
        </p:scale>
        <p:origin x="-126" y="-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Professional Development </a:t>
            </a:r>
            <a:r>
              <a:rPr lang="en-US" dirty="0" smtClean="0"/>
              <a:t>Education AWARD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8000" b="1" dirty="0"/>
              <a:t>Nancy J. Hogle, </a:t>
            </a:r>
            <a:r>
              <a:rPr lang="en-US" sz="8000" b="1" i="1" dirty="0"/>
              <a:t>MPH, MS, BSN, RN, CIC</a:t>
            </a:r>
          </a:p>
          <a:p>
            <a:r>
              <a:rPr lang="en-US" sz="8000" b="1" dirty="0"/>
              <a:t>Department of Infection Prevention and Control</a:t>
            </a:r>
          </a:p>
          <a:p>
            <a:r>
              <a:rPr lang="en-US" sz="8000" b="1" dirty="0"/>
              <a:t>New York Presbyterian Hospital</a:t>
            </a:r>
          </a:p>
          <a:p>
            <a:endParaRPr lang="en-US" sz="8000" b="1" dirty="0" smtClean="0"/>
          </a:p>
          <a:p>
            <a:r>
              <a:rPr lang="en-US" sz="8000" b="1" smtClean="0"/>
              <a:t>September </a:t>
            </a:r>
            <a:r>
              <a:rPr lang="en-US" sz="8000" b="1" dirty="0"/>
              <a:t>19, </a:t>
            </a:r>
            <a:r>
              <a:rPr lang="en-US" sz="8000" b="1" dirty="0" smtClean="0"/>
              <a:t>2018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209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Used to Study for CIC 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3-5 month time frame</a:t>
            </a:r>
          </a:p>
          <a:p>
            <a:r>
              <a:rPr lang="en-US" dirty="0" smtClean="0"/>
              <a:t>APIC Infection </a:t>
            </a:r>
            <a:r>
              <a:rPr lang="en-US" dirty="0"/>
              <a:t>Prevention Certification Review Course </a:t>
            </a:r>
            <a:r>
              <a:rPr lang="en-US" dirty="0" smtClean="0"/>
              <a:t>3.0 ($350)</a:t>
            </a:r>
          </a:p>
          <a:p>
            <a:pPr lvl="1"/>
            <a:r>
              <a:rPr lang="en-US" dirty="0"/>
              <a:t>APIC On-Line Education </a:t>
            </a:r>
            <a:r>
              <a:rPr lang="en-US" dirty="0" smtClean="0"/>
              <a:t>module</a:t>
            </a:r>
          </a:p>
          <a:p>
            <a:pPr lvl="1"/>
            <a:r>
              <a:rPr lang="en-US" dirty="0" smtClean="0"/>
              <a:t>Final assessment</a:t>
            </a:r>
          </a:p>
          <a:p>
            <a:r>
              <a:rPr lang="en-US" dirty="0" smtClean="0"/>
              <a:t>APIC text On-line ($169)</a:t>
            </a:r>
          </a:p>
          <a:p>
            <a:r>
              <a:rPr lang="en-US" dirty="0" smtClean="0"/>
              <a:t>APIC chapter 13 Certification </a:t>
            </a:r>
            <a:r>
              <a:rPr lang="en-US" dirty="0"/>
              <a:t>study </a:t>
            </a:r>
            <a:r>
              <a:rPr lang="en-US" dirty="0" smtClean="0"/>
              <a:t>Group (FREE)</a:t>
            </a:r>
          </a:p>
          <a:p>
            <a:r>
              <a:rPr lang="en-US" dirty="0" smtClean="0"/>
              <a:t>APIC </a:t>
            </a:r>
            <a:r>
              <a:rPr lang="en-US" dirty="0"/>
              <a:t>Certification Study Guide, 6th </a:t>
            </a:r>
            <a:r>
              <a:rPr lang="en-US" dirty="0" smtClean="0"/>
              <a:t>edition ($99)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476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APIC Infection </a:t>
            </a:r>
            <a:r>
              <a:rPr lang="en-US" dirty="0"/>
              <a:t>Prevention Certification Review Course 3.0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5" y="2113891"/>
            <a:ext cx="10363826" cy="3424107"/>
          </a:xfrm>
        </p:spPr>
        <p:txBody>
          <a:bodyPr>
            <a:noAutofit/>
          </a:bodyPr>
          <a:lstStyle/>
          <a:p>
            <a:r>
              <a:rPr lang="en-US" dirty="0" smtClean="0"/>
              <a:t>Identification </a:t>
            </a:r>
            <a:r>
              <a:rPr lang="en-US" dirty="0"/>
              <a:t>of Infectious Processes</a:t>
            </a:r>
          </a:p>
          <a:p>
            <a:r>
              <a:rPr lang="en-US" dirty="0" smtClean="0"/>
              <a:t>Surveillance </a:t>
            </a:r>
            <a:r>
              <a:rPr lang="en-US" dirty="0"/>
              <a:t>and </a:t>
            </a:r>
            <a:r>
              <a:rPr lang="en-US" dirty="0" smtClean="0"/>
              <a:t>Epidemiological </a:t>
            </a:r>
            <a:r>
              <a:rPr lang="en-US" dirty="0"/>
              <a:t>Investigation</a:t>
            </a:r>
          </a:p>
          <a:p>
            <a:r>
              <a:rPr lang="en-US" dirty="0" smtClean="0"/>
              <a:t>Preventing/Controlling </a:t>
            </a:r>
            <a:r>
              <a:rPr lang="en-US" dirty="0"/>
              <a:t>the Transmission of Infections Agents</a:t>
            </a:r>
          </a:p>
          <a:p>
            <a:r>
              <a:rPr lang="en-US" dirty="0" smtClean="0"/>
              <a:t>Employee/Occupational health</a:t>
            </a:r>
          </a:p>
          <a:p>
            <a:r>
              <a:rPr lang="en-US" dirty="0" smtClean="0"/>
              <a:t>Management and communication</a:t>
            </a:r>
          </a:p>
          <a:p>
            <a:r>
              <a:rPr lang="en-US" dirty="0" smtClean="0"/>
              <a:t>Education and research</a:t>
            </a:r>
          </a:p>
          <a:p>
            <a:r>
              <a:rPr lang="en-US" dirty="0" smtClean="0"/>
              <a:t>Environment of care</a:t>
            </a:r>
          </a:p>
          <a:p>
            <a:r>
              <a:rPr lang="en-US" dirty="0" smtClean="0"/>
              <a:t>Cleaning, disinfection, sterilization, asepsis</a:t>
            </a:r>
          </a:p>
          <a:p>
            <a:r>
              <a:rPr lang="en-US" dirty="0" smtClean="0"/>
              <a:t>Certification review-practice exam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827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APIC Infection </a:t>
            </a:r>
            <a:r>
              <a:rPr lang="en-US" dirty="0"/>
              <a:t>Prevention Certification Review Course 3.0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Each section has a menu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366" y="2779456"/>
            <a:ext cx="92583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49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APIC Infection </a:t>
            </a:r>
            <a:r>
              <a:rPr lang="en-US" dirty="0"/>
              <a:t>Prevention Certification Review Course 3.0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Each section has multiple sub-sections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278" y="2807570"/>
            <a:ext cx="9344025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99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Infection Prevention Certification Review Course 3.0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049" y="384226"/>
            <a:ext cx="9439275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45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APIC Infection </a:t>
            </a:r>
            <a:r>
              <a:rPr lang="en-US" dirty="0"/>
              <a:t>Prevention Certification Review Course 3.0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Exam questions at the end of each section</a:t>
            </a:r>
          </a:p>
          <a:p>
            <a:r>
              <a:rPr lang="en-US" dirty="0" smtClean="0"/>
              <a:t>Certification </a:t>
            </a:r>
            <a:r>
              <a:rPr lang="en-US" dirty="0"/>
              <a:t>Review - Final Assessment</a:t>
            </a:r>
          </a:p>
          <a:p>
            <a:pPr lvl="1"/>
            <a:r>
              <a:rPr lang="en-US" dirty="0"/>
              <a:t>134 questions </a:t>
            </a:r>
            <a:endParaRPr lang="en-US" dirty="0" smtClean="0"/>
          </a:p>
          <a:p>
            <a:pPr lvl="1"/>
            <a:r>
              <a:rPr lang="en-US" dirty="0" smtClean="0"/>
              <a:t>Gives </a:t>
            </a:r>
            <a:r>
              <a:rPr lang="en-US" dirty="0"/>
              <a:t>answers and rationale </a:t>
            </a:r>
            <a:r>
              <a:rPr lang="en-US" dirty="0" smtClean="0"/>
              <a:t>for all questions</a:t>
            </a:r>
          </a:p>
          <a:p>
            <a:pPr lvl="1"/>
            <a:r>
              <a:rPr lang="en-US" dirty="0" smtClean="0"/>
              <a:t>Can only take it once</a:t>
            </a:r>
            <a:endParaRPr lang="en-US" dirty="0"/>
          </a:p>
          <a:p>
            <a:r>
              <a:rPr lang="en-US" sz="1800" dirty="0"/>
              <a:t>Take course evaluation for </a:t>
            </a:r>
            <a:r>
              <a:rPr lang="en-US" sz="1800" dirty="0" smtClean="0"/>
              <a:t>CEUs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91949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APIC </a:t>
            </a:r>
            <a:r>
              <a:rPr lang="en-US" dirty="0"/>
              <a:t>chapter 13 Certification study Group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02543" y="1718008"/>
            <a:ext cx="8819534" cy="503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275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APIC Certification Study Guide, 6th edition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" name="Picture 2" descr="https://apic.org/Resource_/TinyMceFileManager/Store/CSG_6th_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077" y="2081959"/>
            <a:ext cx="3349308" cy="438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687" y="1745670"/>
            <a:ext cx="4570156" cy="549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60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APIC Certification Study Guide, 6th edition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952750" y="2369344"/>
            <a:ext cx="628650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492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APIC text On-line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2514447"/>
            <a:ext cx="7603778" cy="33849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4697" y="2214694"/>
            <a:ext cx="4476750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71348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76</TotalTime>
  <Words>212</Words>
  <Application>Microsoft Office PowerPoint</Application>
  <PresentationFormat>Custom</PresentationFormat>
  <Paragraphs>40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Droplet</vt:lpstr>
      <vt:lpstr>Professional Development Education AWARD</vt:lpstr>
      <vt:lpstr>Methods Used to Study for CIC exam</vt:lpstr>
      <vt:lpstr>APIC Infection Prevention Certification Review Course 3.0</vt:lpstr>
      <vt:lpstr>APIC Infection Prevention Certification Review Course 3.0</vt:lpstr>
      <vt:lpstr>APIC Infection Prevention Certification Review Course 3.0</vt:lpstr>
      <vt:lpstr>Infection Prevention Certification Review Course 3.0</vt:lpstr>
      <vt:lpstr>APIC Infection Prevention Certification Review Course 3.0</vt:lpstr>
      <vt:lpstr> APIC chapter 13 Certification study Group </vt:lpstr>
      <vt:lpstr>APIC Certification Study Guide, 6th edition</vt:lpstr>
      <vt:lpstr>APIC Certification Study Guide, 6th edition</vt:lpstr>
      <vt:lpstr>APIC text On-line</vt:lpstr>
    </vt:vector>
  </TitlesOfParts>
  <Company>NewYork-Presbyterian Hospital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Development Education</dc:title>
  <dc:creator>Nancy Hogle</dc:creator>
  <cp:lastModifiedBy>Steve</cp:lastModifiedBy>
  <cp:revision>9</cp:revision>
  <dcterms:created xsi:type="dcterms:W3CDTF">2018-09-14T16:25:44Z</dcterms:created>
  <dcterms:modified xsi:type="dcterms:W3CDTF">2018-09-20T02:42:38Z</dcterms:modified>
</cp:coreProperties>
</file>