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17"/>
  </p:notesMasterIdLst>
  <p:sldIdLst>
    <p:sldId id="286" r:id="rId5"/>
    <p:sldId id="305" r:id="rId6"/>
    <p:sldId id="291" r:id="rId7"/>
    <p:sldId id="309" r:id="rId8"/>
    <p:sldId id="310" r:id="rId9"/>
    <p:sldId id="322" r:id="rId10"/>
    <p:sldId id="306" r:id="rId11"/>
    <p:sldId id="315" r:id="rId12"/>
    <p:sldId id="325" r:id="rId13"/>
    <p:sldId id="326" r:id="rId14"/>
    <p:sldId id="323" r:id="rId15"/>
    <p:sldId id="30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orient="horz" pos="3012" userDrawn="1">
          <p15:clr>
            <a:srgbClr val="A4A3A4"/>
          </p15:clr>
        </p15:guide>
        <p15:guide id="3" orient="horz" pos="1620">
          <p15:clr>
            <a:srgbClr val="A4A3A4"/>
          </p15:clr>
        </p15:guide>
        <p15:guide id="4" orient="horz" pos="120">
          <p15:clr>
            <a:srgbClr val="A4A3A4"/>
          </p15:clr>
        </p15:guide>
        <p15:guide id="5" orient="horz" pos="756" userDrawn="1">
          <p15:clr>
            <a:srgbClr val="A4A3A4"/>
          </p15:clr>
        </p15:guide>
        <p15:guide id="6" pos="432">
          <p15:clr>
            <a:srgbClr val="A4A3A4"/>
          </p15:clr>
        </p15:guide>
        <p15:guide id="7" pos="5478">
          <p15:clr>
            <a:srgbClr val="A4A3A4"/>
          </p15:clr>
        </p15:guide>
        <p15:guide id="8" pos="2879">
          <p15:clr>
            <a:srgbClr val="A4A3A4"/>
          </p15:clr>
        </p15:guide>
        <p15:guide id="9" orient="horz" pos="4016">
          <p15:clr>
            <a:srgbClr val="A4A3A4"/>
          </p15:clr>
        </p15:guide>
        <p15:guide id="10" orient="horz" pos="2160">
          <p15:clr>
            <a:srgbClr val="A4A3A4"/>
          </p15:clr>
        </p15:guide>
        <p15:guide id="11" orient="horz" pos="3888">
          <p15:clr>
            <a:srgbClr val="A4A3A4"/>
          </p15:clr>
        </p15:guide>
        <p15:guide id="12" orient="horz" pos="1008">
          <p15:clr>
            <a:srgbClr val="A4A3A4"/>
          </p15:clr>
        </p15:guide>
        <p15:guide id="13" orient="horz" pos="160">
          <p15:clr>
            <a:srgbClr val="A4A3A4"/>
          </p15:clr>
        </p15:guide>
        <p15:guide id="14" orient="horz" pos="492">
          <p15:clr>
            <a:srgbClr val="A4A3A4"/>
          </p15:clr>
        </p15:guide>
        <p15:guide id="15" pos="4781">
          <p15:clr>
            <a:srgbClr val="A4A3A4"/>
          </p15:clr>
        </p15:guide>
        <p15:guide id="16" pos="5471">
          <p15:clr>
            <a:srgbClr val="A4A3A4"/>
          </p15:clr>
        </p15:guide>
        <p15:guide id="17" pos="2880">
          <p15:clr>
            <a:srgbClr val="A4A3A4"/>
          </p15:clr>
        </p15:guide>
        <p15:guide id="18" pos="42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6D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75" autoAdjust="0"/>
    <p:restoredTop sz="94683"/>
  </p:normalViewPr>
  <p:slideViewPr>
    <p:cSldViewPr snapToGrid="0" snapToObjects="1">
      <p:cViewPr>
        <p:scale>
          <a:sx n="110" d="100"/>
          <a:sy n="110" d="100"/>
        </p:scale>
        <p:origin x="-894" y="-6"/>
      </p:cViewPr>
      <p:guideLst>
        <p:guide orient="horz" pos="3012"/>
        <p:guide orient="horz" pos="1620"/>
        <p:guide orient="horz" pos="120"/>
        <p:guide orient="horz" pos="756"/>
        <p:guide orient="horz" pos="4016"/>
        <p:guide orient="horz" pos="2160"/>
        <p:guide orient="horz" pos="3888"/>
        <p:guide orient="horz" pos="1008"/>
        <p:guide orient="horz" pos="160"/>
        <p:guide orient="horz" pos="492"/>
        <p:guide pos="432"/>
        <p:guide pos="5478"/>
        <p:guide pos="2879"/>
        <p:guide pos="4781"/>
        <p:guide pos="5471"/>
        <p:guide pos="2880"/>
        <p:guide pos="426"/>
      </p:guideLst>
    </p:cSldViewPr>
  </p:slideViewPr>
  <p:notesTextViewPr>
    <p:cViewPr>
      <p:scale>
        <a:sx n="100" d="100"/>
        <a:sy n="100" d="100"/>
      </p:scale>
      <p:origin x="0" y="0"/>
    </p:cViewPr>
  </p:notesTextViewPr>
  <p:sorterViewPr>
    <p:cViewPr>
      <p:scale>
        <a:sx n="149" d="100"/>
        <a:sy n="149" d="100"/>
      </p:scale>
      <p:origin x="0" y="37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2E0F2-B694-C44C-A396-27B6C59A926F}" type="datetimeFigureOut">
              <a:rPr lang="en-US" smtClean="0"/>
              <a:t>1/18/2018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E6F44A-B88D-2946-8FFA-91DB132F0ECB}" type="slidenum">
              <a:rPr lang="en-US" smtClean="0"/>
              <a:t>‹#›</a:t>
            </a:fld>
            <a:endParaRPr lang="en-US"/>
          </a:p>
        </p:txBody>
      </p:sp>
    </p:spTree>
    <p:extLst>
      <p:ext uri="{BB962C8B-B14F-4D97-AF65-F5344CB8AC3E}">
        <p14:creationId xmlns:p14="http://schemas.microsoft.com/office/powerpoint/2010/main" val="797149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 Purple">
    <p:spTree>
      <p:nvGrpSpPr>
        <p:cNvPr id="1" name=""/>
        <p:cNvGrpSpPr/>
        <p:nvPr/>
      </p:nvGrpSpPr>
      <p:grpSpPr>
        <a:xfrm>
          <a:off x="0" y="0"/>
          <a:ext cx="0" cy="0"/>
          <a:chOff x="0" y="0"/>
          <a:chExt cx="0" cy="0"/>
        </a:xfrm>
      </p:grpSpPr>
      <p:sp>
        <p:nvSpPr>
          <p:cNvPr id="10" name="Rectangle 25"/>
          <p:cNvSpPr>
            <a:spLocks noChangeAspect="1"/>
          </p:cNvSpPr>
          <p:nvPr userDrawn="1"/>
        </p:nvSpPr>
        <p:spPr>
          <a:xfrm rot="10800000">
            <a:off x="673068" y="5290456"/>
            <a:ext cx="348754" cy="320040"/>
          </a:xfrm>
          <a:custGeom>
            <a:avLst/>
            <a:gdLst>
              <a:gd name="connsiteX0" fmla="*/ 8217120 w 9144000"/>
              <a:gd name="connsiteY0" fmla="*/ 1044068 h 4127247"/>
              <a:gd name="connsiteX1" fmla="*/ 0 w 9144000"/>
              <a:gd name="connsiteY1" fmla="*/ 4127247 h 4127247"/>
              <a:gd name="connsiteX2" fmla="*/ 0 w 9144000"/>
              <a:gd name="connsiteY2" fmla="*/ 232338 h 4127247"/>
              <a:gd name="connsiteX3" fmla="*/ 8022453 w 9144000"/>
              <a:gd name="connsiteY3" fmla="*/ 232338 h 4127247"/>
              <a:gd name="connsiteX4" fmla="*/ 8123192 w 9144000"/>
              <a:gd name="connsiteY4" fmla="*/ 24215 h 4127247"/>
              <a:gd name="connsiteX5" fmla="*/ 8174896 w 9144000"/>
              <a:gd name="connsiteY5" fmla="*/ 24215 h 4127247"/>
              <a:gd name="connsiteX6" fmla="*/ 8275635 w 9144000"/>
              <a:gd name="connsiteY6" fmla="*/ 232338 h 4127247"/>
              <a:gd name="connsiteX7" fmla="*/ 9144000 w 9144000"/>
              <a:gd name="connsiteY7" fmla="*/ 232338 h 4127247"/>
              <a:gd name="connsiteX8" fmla="*/ 8217120 w 9144000"/>
              <a:gd name="connsiteY8" fmla="*/ 1044068 h 4127247"/>
              <a:gd name="connsiteX0" fmla="*/ 8217120 w 9144000"/>
              <a:gd name="connsiteY0" fmla="*/ 1044068 h 1057217"/>
              <a:gd name="connsiteX1" fmla="*/ 7677987 w 9144000"/>
              <a:gd name="connsiteY1" fmla="*/ 1057217 h 1057217"/>
              <a:gd name="connsiteX2" fmla="*/ 0 w 9144000"/>
              <a:gd name="connsiteY2" fmla="*/ 232338 h 1057217"/>
              <a:gd name="connsiteX3" fmla="*/ 8022453 w 9144000"/>
              <a:gd name="connsiteY3" fmla="*/ 232338 h 1057217"/>
              <a:gd name="connsiteX4" fmla="*/ 8123192 w 9144000"/>
              <a:gd name="connsiteY4" fmla="*/ 24215 h 1057217"/>
              <a:gd name="connsiteX5" fmla="*/ 8174896 w 9144000"/>
              <a:gd name="connsiteY5" fmla="*/ 24215 h 1057217"/>
              <a:gd name="connsiteX6" fmla="*/ 8275635 w 9144000"/>
              <a:gd name="connsiteY6" fmla="*/ 232338 h 1057217"/>
              <a:gd name="connsiteX7" fmla="*/ 9144000 w 9144000"/>
              <a:gd name="connsiteY7" fmla="*/ 232338 h 1057217"/>
              <a:gd name="connsiteX8" fmla="*/ 8217120 w 9144000"/>
              <a:gd name="connsiteY8" fmla="*/ 1044068 h 1057217"/>
              <a:gd name="connsiteX0" fmla="*/ 650885 w 1577765"/>
              <a:gd name="connsiteY0" fmla="*/ 1044068 h 1057217"/>
              <a:gd name="connsiteX1" fmla="*/ 111752 w 1577765"/>
              <a:gd name="connsiteY1" fmla="*/ 1057217 h 1057217"/>
              <a:gd name="connsiteX2" fmla="*/ 0 w 1577765"/>
              <a:gd name="connsiteY2" fmla="*/ 357243 h 1057217"/>
              <a:gd name="connsiteX3" fmla="*/ 456218 w 1577765"/>
              <a:gd name="connsiteY3" fmla="*/ 232338 h 1057217"/>
              <a:gd name="connsiteX4" fmla="*/ 556957 w 1577765"/>
              <a:gd name="connsiteY4" fmla="*/ 24215 h 1057217"/>
              <a:gd name="connsiteX5" fmla="*/ 608661 w 1577765"/>
              <a:gd name="connsiteY5" fmla="*/ 24215 h 1057217"/>
              <a:gd name="connsiteX6" fmla="*/ 709400 w 1577765"/>
              <a:gd name="connsiteY6" fmla="*/ 232338 h 1057217"/>
              <a:gd name="connsiteX7" fmla="*/ 1577765 w 1577765"/>
              <a:gd name="connsiteY7" fmla="*/ 232338 h 1057217"/>
              <a:gd name="connsiteX8" fmla="*/ 650885 w 1577765"/>
              <a:gd name="connsiteY8" fmla="*/ 1044068 h 1057217"/>
              <a:gd name="connsiteX0" fmla="*/ 650885 w 986140"/>
              <a:gd name="connsiteY0" fmla="*/ 1044068 h 1057217"/>
              <a:gd name="connsiteX1" fmla="*/ 111752 w 986140"/>
              <a:gd name="connsiteY1" fmla="*/ 1057217 h 1057217"/>
              <a:gd name="connsiteX2" fmla="*/ 0 w 986140"/>
              <a:gd name="connsiteY2" fmla="*/ 357243 h 1057217"/>
              <a:gd name="connsiteX3" fmla="*/ 456218 w 986140"/>
              <a:gd name="connsiteY3" fmla="*/ 232338 h 1057217"/>
              <a:gd name="connsiteX4" fmla="*/ 556957 w 986140"/>
              <a:gd name="connsiteY4" fmla="*/ 24215 h 1057217"/>
              <a:gd name="connsiteX5" fmla="*/ 608661 w 986140"/>
              <a:gd name="connsiteY5" fmla="*/ 24215 h 1057217"/>
              <a:gd name="connsiteX6" fmla="*/ 709400 w 986140"/>
              <a:gd name="connsiteY6" fmla="*/ 232338 h 1057217"/>
              <a:gd name="connsiteX7" fmla="*/ 986140 w 986140"/>
              <a:gd name="connsiteY7" fmla="*/ 436131 h 1057217"/>
              <a:gd name="connsiteX8" fmla="*/ 650885 w 986140"/>
              <a:gd name="connsiteY8" fmla="*/ 1044068 h 1057217"/>
              <a:gd name="connsiteX0" fmla="*/ 986140 w 986140"/>
              <a:gd name="connsiteY0" fmla="*/ 436131 h 1057473"/>
              <a:gd name="connsiteX1" fmla="*/ 111752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1057473"/>
              <a:gd name="connsiteX1" fmla="*/ 108580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440122"/>
              <a:gd name="connsiteX1" fmla="*/ 0 w 986140"/>
              <a:gd name="connsiteY1" fmla="*/ 357243 h 440122"/>
              <a:gd name="connsiteX2" fmla="*/ 456218 w 986140"/>
              <a:gd name="connsiteY2" fmla="*/ 232338 h 440122"/>
              <a:gd name="connsiteX3" fmla="*/ 556957 w 986140"/>
              <a:gd name="connsiteY3" fmla="*/ 24215 h 440122"/>
              <a:gd name="connsiteX4" fmla="*/ 608661 w 986140"/>
              <a:gd name="connsiteY4" fmla="*/ 24215 h 440122"/>
              <a:gd name="connsiteX5" fmla="*/ 709400 w 986140"/>
              <a:gd name="connsiteY5" fmla="*/ 232338 h 440122"/>
              <a:gd name="connsiteX6" fmla="*/ 986140 w 986140"/>
              <a:gd name="connsiteY6" fmla="*/ 436131 h 440122"/>
              <a:gd name="connsiteX0" fmla="*/ 529922 w 529922"/>
              <a:gd name="connsiteY0" fmla="*/ 436131 h 436131"/>
              <a:gd name="connsiteX1" fmla="*/ 0 w 529922"/>
              <a:gd name="connsiteY1" fmla="*/ 232338 h 436131"/>
              <a:gd name="connsiteX2" fmla="*/ 100739 w 529922"/>
              <a:gd name="connsiteY2" fmla="*/ 24215 h 436131"/>
              <a:gd name="connsiteX3" fmla="*/ 152443 w 529922"/>
              <a:gd name="connsiteY3" fmla="*/ 24215 h 436131"/>
              <a:gd name="connsiteX4" fmla="*/ 253182 w 529922"/>
              <a:gd name="connsiteY4" fmla="*/ 232338 h 436131"/>
              <a:gd name="connsiteX5" fmla="*/ 529922 w 529922"/>
              <a:gd name="connsiteY5" fmla="*/ 436131 h 436131"/>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2" h="232338">
                <a:moveTo>
                  <a:pt x="253182" y="232338"/>
                </a:moveTo>
                <a:lnTo>
                  <a:pt x="0" y="232338"/>
                </a:lnTo>
                <a:lnTo>
                  <a:pt x="100739" y="24215"/>
                </a:lnTo>
                <a:cubicBezTo>
                  <a:pt x="117077" y="-8962"/>
                  <a:pt x="137899" y="-7169"/>
                  <a:pt x="152443" y="24215"/>
                </a:cubicBezTo>
                <a:lnTo>
                  <a:pt x="253182" y="232338"/>
                </a:lnTo>
                <a:close/>
              </a:path>
            </a:pathLst>
          </a:custGeom>
          <a:solidFill>
            <a:schemeClr val="accent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1" name="Rectangle 10"/>
          <p:cNvSpPr/>
          <p:nvPr userDrawn="1"/>
        </p:nvSpPr>
        <p:spPr>
          <a:xfrm>
            <a:off x="0" y="0"/>
            <a:ext cx="9144000" cy="53006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1839911"/>
            <a:ext cx="5943600" cy="2479879"/>
          </a:xfrm>
        </p:spPr>
        <p:txBody>
          <a:bodyPr anchor="t" anchorCtr="0">
            <a:normAutofit/>
          </a:bodyPr>
          <a:lstStyle>
            <a:lvl1pPr>
              <a:lnSpc>
                <a:spcPct val="90000"/>
              </a:lnSpc>
              <a:spcBef>
                <a:spcPts val="0"/>
              </a:spcBef>
              <a:defRPr sz="3000">
                <a:solidFill>
                  <a:schemeClr val="bg1"/>
                </a:solidFill>
              </a:defRPr>
            </a:lvl1pPr>
          </a:lstStyle>
          <a:p>
            <a:r>
              <a:rPr lang="en-US" dirty="0"/>
              <a:t>Click to edit </a:t>
            </a:r>
            <a:br>
              <a:rPr lang="en-US" dirty="0"/>
            </a:br>
            <a:r>
              <a:rPr lang="en-US" dirty="0"/>
              <a:t>PRESENTATION</a:t>
            </a:r>
            <a:br>
              <a:rPr lang="en-US" dirty="0"/>
            </a:br>
            <a:r>
              <a:rPr lang="en-US" dirty="0"/>
              <a:t>TITLE HERE</a:t>
            </a:r>
          </a:p>
        </p:txBody>
      </p:sp>
      <p:sp>
        <p:nvSpPr>
          <p:cNvPr id="3" name="Subtitle 2"/>
          <p:cNvSpPr>
            <a:spLocks noGrp="1"/>
          </p:cNvSpPr>
          <p:nvPr>
            <p:ph type="subTitle" idx="1" hasCustomPrompt="1"/>
          </p:nvPr>
        </p:nvSpPr>
        <p:spPr>
          <a:xfrm>
            <a:off x="685800" y="5833537"/>
            <a:ext cx="5943600" cy="768096"/>
          </a:xfrm>
        </p:spPr>
        <p:txBody>
          <a:bodyPr>
            <a:normAutofit/>
          </a:bodyPr>
          <a:lstStyle>
            <a:lvl1pPr marL="0" indent="0" algn="l">
              <a:lnSpc>
                <a:spcPct val="125000"/>
              </a:lnSpc>
              <a:spcBef>
                <a:spcPts val="0"/>
              </a:spcBef>
              <a:buNone/>
              <a:defRPr sz="14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presentation subtitle or date</a:t>
            </a:r>
          </a:p>
        </p:txBody>
      </p:sp>
      <p:sp>
        <p:nvSpPr>
          <p:cNvPr id="20" name="Text Placeholder 10"/>
          <p:cNvSpPr>
            <a:spLocks noGrp="1"/>
          </p:cNvSpPr>
          <p:nvPr>
            <p:ph type="body" sz="quarter" idx="10" hasCustomPrompt="1"/>
          </p:nvPr>
        </p:nvSpPr>
        <p:spPr>
          <a:xfrm>
            <a:off x="685800" y="4525135"/>
            <a:ext cx="5943600" cy="679451"/>
          </a:xfrm>
        </p:spPr>
        <p:txBody>
          <a:bodyPr>
            <a:normAutofit/>
          </a:bodyPr>
          <a:lstStyle>
            <a:lvl1pPr indent="0">
              <a:lnSpc>
                <a:spcPct val="90000"/>
              </a:lnSpc>
              <a:spcBef>
                <a:spcPts val="0"/>
              </a:spcBef>
              <a:buFontTx/>
              <a:buNone/>
              <a:defRPr sz="1600" b="1" i="0" cap="all" baseline="0">
                <a:solidFill>
                  <a:schemeClr val="bg1"/>
                </a:solidFill>
                <a:latin typeface="Arial"/>
              </a:defRPr>
            </a:lvl1pPr>
          </a:lstStyle>
          <a:p>
            <a:pPr lvl="0"/>
            <a:r>
              <a:rPr lang="en-US" dirty="0"/>
              <a:t>Insert subheading here if needed</a:t>
            </a:r>
          </a:p>
        </p:txBody>
      </p:sp>
      <p:sp>
        <p:nvSpPr>
          <p:cNvPr id="21" name="Text Placeholder 18"/>
          <p:cNvSpPr>
            <a:spLocks noGrp="1"/>
          </p:cNvSpPr>
          <p:nvPr>
            <p:ph type="body" sz="quarter" idx="11" hasCustomPrompt="1"/>
          </p:nvPr>
        </p:nvSpPr>
        <p:spPr>
          <a:xfrm>
            <a:off x="4570413" y="621792"/>
            <a:ext cx="4116387" cy="748912"/>
          </a:xfrm>
        </p:spPr>
        <p:txBody>
          <a:bodyPr>
            <a:normAutofit/>
          </a:bodyPr>
          <a:lstStyle>
            <a:lvl1pPr algn="r">
              <a:spcBef>
                <a:spcPts val="0"/>
              </a:spcBef>
              <a:defRPr sz="1400">
                <a:solidFill>
                  <a:schemeClr val="bg1"/>
                </a:solidFill>
                <a:latin typeface="+mj-lt"/>
              </a:defRPr>
            </a:lvl1pPr>
          </a:lstStyle>
          <a:p>
            <a:pPr lvl="0"/>
            <a:r>
              <a:rPr lang="en-US" dirty="0"/>
              <a:t>Division Name</a:t>
            </a:r>
          </a:p>
        </p:txBody>
      </p:sp>
      <p:pic>
        <p:nvPicPr>
          <p:cNvPr id="12" name="Picture 11"/>
          <p:cNvPicPr>
            <a:picLocks noChangeAspect="1"/>
          </p:cNvPicPr>
          <p:nvPr userDrawn="1"/>
        </p:nvPicPr>
        <p:blipFill>
          <a:blip r:embed="rId2"/>
          <a:stretch>
            <a:fillRect/>
          </a:stretch>
        </p:blipFill>
        <p:spPr>
          <a:xfrm>
            <a:off x="539765" y="350982"/>
            <a:ext cx="1723001" cy="694944"/>
          </a:xfrm>
          <a:prstGeom prst="rect">
            <a:avLst/>
          </a:prstGeom>
        </p:spPr>
      </p:pic>
    </p:spTree>
    <p:extLst>
      <p:ext uri="{BB962C8B-B14F-4D97-AF65-F5344CB8AC3E}">
        <p14:creationId xmlns:p14="http://schemas.microsoft.com/office/powerpoint/2010/main" val="48032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 - Grey">
    <p:spTree>
      <p:nvGrpSpPr>
        <p:cNvPr id="1" name=""/>
        <p:cNvGrpSpPr/>
        <p:nvPr/>
      </p:nvGrpSpPr>
      <p:grpSpPr>
        <a:xfrm>
          <a:off x="0" y="0"/>
          <a:ext cx="0" cy="0"/>
          <a:chOff x="0" y="0"/>
          <a:chExt cx="0" cy="0"/>
        </a:xfrm>
      </p:grpSpPr>
      <p:sp>
        <p:nvSpPr>
          <p:cNvPr id="11" name="Rectangle 25"/>
          <p:cNvSpPr>
            <a:spLocks noChangeAspect="1"/>
          </p:cNvSpPr>
          <p:nvPr userDrawn="1"/>
        </p:nvSpPr>
        <p:spPr>
          <a:xfrm rot="10800000">
            <a:off x="673068" y="5290456"/>
            <a:ext cx="348754" cy="320040"/>
          </a:xfrm>
          <a:custGeom>
            <a:avLst/>
            <a:gdLst>
              <a:gd name="connsiteX0" fmla="*/ 8217120 w 9144000"/>
              <a:gd name="connsiteY0" fmla="*/ 1044068 h 4127247"/>
              <a:gd name="connsiteX1" fmla="*/ 0 w 9144000"/>
              <a:gd name="connsiteY1" fmla="*/ 4127247 h 4127247"/>
              <a:gd name="connsiteX2" fmla="*/ 0 w 9144000"/>
              <a:gd name="connsiteY2" fmla="*/ 232338 h 4127247"/>
              <a:gd name="connsiteX3" fmla="*/ 8022453 w 9144000"/>
              <a:gd name="connsiteY3" fmla="*/ 232338 h 4127247"/>
              <a:gd name="connsiteX4" fmla="*/ 8123192 w 9144000"/>
              <a:gd name="connsiteY4" fmla="*/ 24215 h 4127247"/>
              <a:gd name="connsiteX5" fmla="*/ 8174896 w 9144000"/>
              <a:gd name="connsiteY5" fmla="*/ 24215 h 4127247"/>
              <a:gd name="connsiteX6" fmla="*/ 8275635 w 9144000"/>
              <a:gd name="connsiteY6" fmla="*/ 232338 h 4127247"/>
              <a:gd name="connsiteX7" fmla="*/ 9144000 w 9144000"/>
              <a:gd name="connsiteY7" fmla="*/ 232338 h 4127247"/>
              <a:gd name="connsiteX8" fmla="*/ 8217120 w 9144000"/>
              <a:gd name="connsiteY8" fmla="*/ 1044068 h 4127247"/>
              <a:gd name="connsiteX0" fmla="*/ 8217120 w 9144000"/>
              <a:gd name="connsiteY0" fmla="*/ 1044068 h 1057217"/>
              <a:gd name="connsiteX1" fmla="*/ 7677987 w 9144000"/>
              <a:gd name="connsiteY1" fmla="*/ 1057217 h 1057217"/>
              <a:gd name="connsiteX2" fmla="*/ 0 w 9144000"/>
              <a:gd name="connsiteY2" fmla="*/ 232338 h 1057217"/>
              <a:gd name="connsiteX3" fmla="*/ 8022453 w 9144000"/>
              <a:gd name="connsiteY3" fmla="*/ 232338 h 1057217"/>
              <a:gd name="connsiteX4" fmla="*/ 8123192 w 9144000"/>
              <a:gd name="connsiteY4" fmla="*/ 24215 h 1057217"/>
              <a:gd name="connsiteX5" fmla="*/ 8174896 w 9144000"/>
              <a:gd name="connsiteY5" fmla="*/ 24215 h 1057217"/>
              <a:gd name="connsiteX6" fmla="*/ 8275635 w 9144000"/>
              <a:gd name="connsiteY6" fmla="*/ 232338 h 1057217"/>
              <a:gd name="connsiteX7" fmla="*/ 9144000 w 9144000"/>
              <a:gd name="connsiteY7" fmla="*/ 232338 h 1057217"/>
              <a:gd name="connsiteX8" fmla="*/ 8217120 w 9144000"/>
              <a:gd name="connsiteY8" fmla="*/ 1044068 h 1057217"/>
              <a:gd name="connsiteX0" fmla="*/ 650885 w 1577765"/>
              <a:gd name="connsiteY0" fmla="*/ 1044068 h 1057217"/>
              <a:gd name="connsiteX1" fmla="*/ 111752 w 1577765"/>
              <a:gd name="connsiteY1" fmla="*/ 1057217 h 1057217"/>
              <a:gd name="connsiteX2" fmla="*/ 0 w 1577765"/>
              <a:gd name="connsiteY2" fmla="*/ 357243 h 1057217"/>
              <a:gd name="connsiteX3" fmla="*/ 456218 w 1577765"/>
              <a:gd name="connsiteY3" fmla="*/ 232338 h 1057217"/>
              <a:gd name="connsiteX4" fmla="*/ 556957 w 1577765"/>
              <a:gd name="connsiteY4" fmla="*/ 24215 h 1057217"/>
              <a:gd name="connsiteX5" fmla="*/ 608661 w 1577765"/>
              <a:gd name="connsiteY5" fmla="*/ 24215 h 1057217"/>
              <a:gd name="connsiteX6" fmla="*/ 709400 w 1577765"/>
              <a:gd name="connsiteY6" fmla="*/ 232338 h 1057217"/>
              <a:gd name="connsiteX7" fmla="*/ 1577765 w 1577765"/>
              <a:gd name="connsiteY7" fmla="*/ 232338 h 1057217"/>
              <a:gd name="connsiteX8" fmla="*/ 650885 w 1577765"/>
              <a:gd name="connsiteY8" fmla="*/ 1044068 h 1057217"/>
              <a:gd name="connsiteX0" fmla="*/ 650885 w 986140"/>
              <a:gd name="connsiteY0" fmla="*/ 1044068 h 1057217"/>
              <a:gd name="connsiteX1" fmla="*/ 111752 w 986140"/>
              <a:gd name="connsiteY1" fmla="*/ 1057217 h 1057217"/>
              <a:gd name="connsiteX2" fmla="*/ 0 w 986140"/>
              <a:gd name="connsiteY2" fmla="*/ 357243 h 1057217"/>
              <a:gd name="connsiteX3" fmla="*/ 456218 w 986140"/>
              <a:gd name="connsiteY3" fmla="*/ 232338 h 1057217"/>
              <a:gd name="connsiteX4" fmla="*/ 556957 w 986140"/>
              <a:gd name="connsiteY4" fmla="*/ 24215 h 1057217"/>
              <a:gd name="connsiteX5" fmla="*/ 608661 w 986140"/>
              <a:gd name="connsiteY5" fmla="*/ 24215 h 1057217"/>
              <a:gd name="connsiteX6" fmla="*/ 709400 w 986140"/>
              <a:gd name="connsiteY6" fmla="*/ 232338 h 1057217"/>
              <a:gd name="connsiteX7" fmla="*/ 986140 w 986140"/>
              <a:gd name="connsiteY7" fmla="*/ 436131 h 1057217"/>
              <a:gd name="connsiteX8" fmla="*/ 650885 w 986140"/>
              <a:gd name="connsiteY8" fmla="*/ 1044068 h 1057217"/>
              <a:gd name="connsiteX0" fmla="*/ 986140 w 986140"/>
              <a:gd name="connsiteY0" fmla="*/ 436131 h 1057473"/>
              <a:gd name="connsiteX1" fmla="*/ 111752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1057473"/>
              <a:gd name="connsiteX1" fmla="*/ 108580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440122"/>
              <a:gd name="connsiteX1" fmla="*/ 0 w 986140"/>
              <a:gd name="connsiteY1" fmla="*/ 357243 h 440122"/>
              <a:gd name="connsiteX2" fmla="*/ 456218 w 986140"/>
              <a:gd name="connsiteY2" fmla="*/ 232338 h 440122"/>
              <a:gd name="connsiteX3" fmla="*/ 556957 w 986140"/>
              <a:gd name="connsiteY3" fmla="*/ 24215 h 440122"/>
              <a:gd name="connsiteX4" fmla="*/ 608661 w 986140"/>
              <a:gd name="connsiteY4" fmla="*/ 24215 h 440122"/>
              <a:gd name="connsiteX5" fmla="*/ 709400 w 986140"/>
              <a:gd name="connsiteY5" fmla="*/ 232338 h 440122"/>
              <a:gd name="connsiteX6" fmla="*/ 986140 w 986140"/>
              <a:gd name="connsiteY6" fmla="*/ 436131 h 440122"/>
              <a:gd name="connsiteX0" fmla="*/ 529922 w 529922"/>
              <a:gd name="connsiteY0" fmla="*/ 436131 h 436131"/>
              <a:gd name="connsiteX1" fmla="*/ 0 w 529922"/>
              <a:gd name="connsiteY1" fmla="*/ 232338 h 436131"/>
              <a:gd name="connsiteX2" fmla="*/ 100739 w 529922"/>
              <a:gd name="connsiteY2" fmla="*/ 24215 h 436131"/>
              <a:gd name="connsiteX3" fmla="*/ 152443 w 529922"/>
              <a:gd name="connsiteY3" fmla="*/ 24215 h 436131"/>
              <a:gd name="connsiteX4" fmla="*/ 253182 w 529922"/>
              <a:gd name="connsiteY4" fmla="*/ 232338 h 436131"/>
              <a:gd name="connsiteX5" fmla="*/ 529922 w 529922"/>
              <a:gd name="connsiteY5" fmla="*/ 436131 h 436131"/>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2" h="232338">
                <a:moveTo>
                  <a:pt x="253182" y="232338"/>
                </a:moveTo>
                <a:lnTo>
                  <a:pt x="0" y="232338"/>
                </a:lnTo>
                <a:lnTo>
                  <a:pt x="100739" y="24215"/>
                </a:lnTo>
                <a:cubicBezTo>
                  <a:pt x="117077" y="-8962"/>
                  <a:pt x="137899" y="-7169"/>
                  <a:pt x="152443" y="24215"/>
                </a:cubicBezTo>
                <a:lnTo>
                  <a:pt x="253182" y="232338"/>
                </a:lnTo>
                <a:close/>
              </a:path>
            </a:pathLst>
          </a:custGeom>
          <a:solidFill>
            <a:schemeClr val="accent6"/>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2" name="Rectangle 11"/>
          <p:cNvSpPr/>
          <p:nvPr userDrawn="1"/>
        </p:nvSpPr>
        <p:spPr>
          <a:xfrm>
            <a:off x="0" y="0"/>
            <a:ext cx="9144000" cy="530061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itle 1"/>
          <p:cNvSpPr>
            <a:spLocks noGrp="1"/>
          </p:cNvSpPr>
          <p:nvPr>
            <p:ph type="ctrTitle" hasCustomPrompt="1"/>
          </p:nvPr>
        </p:nvSpPr>
        <p:spPr>
          <a:xfrm>
            <a:off x="685800" y="1839911"/>
            <a:ext cx="5943600" cy="2479879"/>
          </a:xfrm>
        </p:spPr>
        <p:txBody>
          <a:bodyPr anchor="t" anchorCtr="0">
            <a:normAutofit/>
          </a:bodyPr>
          <a:lstStyle>
            <a:lvl1pPr>
              <a:lnSpc>
                <a:spcPct val="90000"/>
              </a:lnSpc>
              <a:spcBef>
                <a:spcPts val="0"/>
              </a:spcBef>
              <a:defRPr sz="3000">
                <a:solidFill>
                  <a:schemeClr val="bg1"/>
                </a:solidFill>
              </a:defRPr>
            </a:lvl1pPr>
          </a:lstStyle>
          <a:p>
            <a:r>
              <a:rPr lang="en-US" dirty="0"/>
              <a:t>Click to edit </a:t>
            </a:r>
            <a:br>
              <a:rPr lang="en-US" dirty="0"/>
            </a:br>
            <a:r>
              <a:rPr lang="en-US" dirty="0"/>
              <a:t>PRESENTATION</a:t>
            </a:r>
            <a:br>
              <a:rPr lang="en-US" dirty="0"/>
            </a:br>
            <a:r>
              <a:rPr lang="en-US" dirty="0"/>
              <a:t>TITLE HERE</a:t>
            </a:r>
          </a:p>
        </p:txBody>
      </p:sp>
      <p:sp>
        <p:nvSpPr>
          <p:cNvPr id="16" name="Subtitle 2"/>
          <p:cNvSpPr>
            <a:spLocks noGrp="1"/>
          </p:cNvSpPr>
          <p:nvPr>
            <p:ph type="subTitle" idx="1" hasCustomPrompt="1"/>
          </p:nvPr>
        </p:nvSpPr>
        <p:spPr>
          <a:xfrm>
            <a:off x="685800" y="5833537"/>
            <a:ext cx="5943600" cy="768096"/>
          </a:xfrm>
        </p:spPr>
        <p:txBody>
          <a:bodyPr>
            <a:normAutofit/>
          </a:bodyPr>
          <a:lstStyle>
            <a:lvl1pPr marL="0" indent="0" algn="l">
              <a:lnSpc>
                <a:spcPct val="125000"/>
              </a:lnSpc>
              <a:spcBef>
                <a:spcPts val="0"/>
              </a:spcBef>
              <a:buNone/>
              <a:defRPr sz="14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presentation subtitle or date</a:t>
            </a:r>
          </a:p>
        </p:txBody>
      </p:sp>
      <p:sp>
        <p:nvSpPr>
          <p:cNvPr id="17" name="Text Placeholder 10"/>
          <p:cNvSpPr>
            <a:spLocks noGrp="1"/>
          </p:cNvSpPr>
          <p:nvPr>
            <p:ph type="body" sz="quarter" idx="10" hasCustomPrompt="1"/>
          </p:nvPr>
        </p:nvSpPr>
        <p:spPr>
          <a:xfrm>
            <a:off x="685800" y="4525135"/>
            <a:ext cx="5943600" cy="679451"/>
          </a:xfrm>
        </p:spPr>
        <p:txBody>
          <a:bodyPr>
            <a:normAutofit/>
          </a:bodyPr>
          <a:lstStyle>
            <a:lvl1pPr indent="0">
              <a:lnSpc>
                <a:spcPct val="90000"/>
              </a:lnSpc>
              <a:spcBef>
                <a:spcPts val="0"/>
              </a:spcBef>
              <a:buFontTx/>
              <a:buNone/>
              <a:defRPr sz="1600" b="1" i="0" cap="all" baseline="0">
                <a:solidFill>
                  <a:schemeClr val="bg1"/>
                </a:solidFill>
                <a:latin typeface="Arial"/>
              </a:defRPr>
            </a:lvl1pPr>
          </a:lstStyle>
          <a:p>
            <a:pPr lvl="0"/>
            <a:r>
              <a:rPr lang="en-US" dirty="0"/>
              <a:t>Insert subheading here if needed</a:t>
            </a:r>
          </a:p>
        </p:txBody>
      </p:sp>
      <p:sp>
        <p:nvSpPr>
          <p:cNvPr id="8" name="Text Placeholder 18"/>
          <p:cNvSpPr>
            <a:spLocks noGrp="1"/>
          </p:cNvSpPr>
          <p:nvPr>
            <p:ph type="body" sz="quarter" idx="11" hasCustomPrompt="1"/>
          </p:nvPr>
        </p:nvSpPr>
        <p:spPr>
          <a:xfrm>
            <a:off x="4570413" y="621792"/>
            <a:ext cx="4116387" cy="748912"/>
          </a:xfrm>
        </p:spPr>
        <p:txBody>
          <a:bodyPr>
            <a:normAutofit/>
          </a:bodyPr>
          <a:lstStyle>
            <a:lvl1pPr algn="r">
              <a:lnSpc>
                <a:spcPct val="125000"/>
              </a:lnSpc>
              <a:spcBef>
                <a:spcPts val="0"/>
              </a:spcBef>
              <a:defRPr sz="1400">
                <a:solidFill>
                  <a:schemeClr val="bg1"/>
                </a:solidFill>
                <a:latin typeface="+mj-lt"/>
              </a:defRPr>
            </a:lvl1pPr>
          </a:lstStyle>
          <a:p>
            <a:pPr lvl="0"/>
            <a:r>
              <a:rPr lang="en-US" dirty="0"/>
              <a:t>Division Name</a:t>
            </a:r>
          </a:p>
        </p:txBody>
      </p:sp>
      <p:pic>
        <p:nvPicPr>
          <p:cNvPr id="9" name="Picture 8"/>
          <p:cNvPicPr>
            <a:picLocks noChangeAspect="1"/>
          </p:cNvPicPr>
          <p:nvPr userDrawn="1"/>
        </p:nvPicPr>
        <p:blipFill>
          <a:blip r:embed="rId2"/>
          <a:stretch>
            <a:fillRect/>
          </a:stretch>
        </p:blipFill>
        <p:spPr>
          <a:xfrm>
            <a:off x="539765" y="350982"/>
            <a:ext cx="1723001" cy="694944"/>
          </a:xfrm>
          <a:prstGeom prst="rect">
            <a:avLst/>
          </a:prstGeom>
        </p:spPr>
      </p:pic>
    </p:spTree>
    <p:extLst>
      <p:ext uri="{BB962C8B-B14F-4D97-AF65-F5344CB8AC3E}">
        <p14:creationId xmlns:p14="http://schemas.microsoft.com/office/powerpoint/2010/main" val="855305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B - Purple">
    <p:bg>
      <p:bgPr>
        <a:solidFill>
          <a:schemeClr val="accent1"/>
        </a:solidFill>
        <a:effectLst/>
      </p:bgPr>
    </p:bg>
    <p:spTree>
      <p:nvGrpSpPr>
        <p:cNvPr id="1" name=""/>
        <p:cNvGrpSpPr/>
        <p:nvPr/>
      </p:nvGrpSpPr>
      <p:grpSpPr>
        <a:xfrm>
          <a:off x="0" y="0"/>
          <a:ext cx="0" cy="0"/>
          <a:chOff x="0" y="0"/>
          <a:chExt cx="0" cy="0"/>
        </a:xfrm>
      </p:grpSpPr>
      <p:sp>
        <p:nvSpPr>
          <p:cNvPr id="13" name="Rectangle 25"/>
          <p:cNvSpPr>
            <a:spLocks noChangeAspect="1"/>
          </p:cNvSpPr>
          <p:nvPr userDrawn="1"/>
        </p:nvSpPr>
        <p:spPr>
          <a:xfrm rot="10800000">
            <a:off x="673068" y="1591502"/>
            <a:ext cx="348754" cy="320040"/>
          </a:xfrm>
          <a:custGeom>
            <a:avLst/>
            <a:gdLst>
              <a:gd name="connsiteX0" fmla="*/ 8217120 w 9144000"/>
              <a:gd name="connsiteY0" fmla="*/ 1044068 h 4127247"/>
              <a:gd name="connsiteX1" fmla="*/ 0 w 9144000"/>
              <a:gd name="connsiteY1" fmla="*/ 4127247 h 4127247"/>
              <a:gd name="connsiteX2" fmla="*/ 0 w 9144000"/>
              <a:gd name="connsiteY2" fmla="*/ 232338 h 4127247"/>
              <a:gd name="connsiteX3" fmla="*/ 8022453 w 9144000"/>
              <a:gd name="connsiteY3" fmla="*/ 232338 h 4127247"/>
              <a:gd name="connsiteX4" fmla="*/ 8123192 w 9144000"/>
              <a:gd name="connsiteY4" fmla="*/ 24215 h 4127247"/>
              <a:gd name="connsiteX5" fmla="*/ 8174896 w 9144000"/>
              <a:gd name="connsiteY5" fmla="*/ 24215 h 4127247"/>
              <a:gd name="connsiteX6" fmla="*/ 8275635 w 9144000"/>
              <a:gd name="connsiteY6" fmla="*/ 232338 h 4127247"/>
              <a:gd name="connsiteX7" fmla="*/ 9144000 w 9144000"/>
              <a:gd name="connsiteY7" fmla="*/ 232338 h 4127247"/>
              <a:gd name="connsiteX8" fmla="*/ 8217120 w 9144000"/>
              <a:gd name="connsiteY8" fmla="*/ 1044068 h 4127247"/>
              <a:gd name="connsiteX0" fmla="*/ 8217120 w 9144000"/>
              <a:gd name="connsiteY0" fmla="*/ 1044068 h 1057217"/>
              <a:gd name="connsiteX1" fmla="*/ 7677987 w 9144000"/>
              <a:gd name="connsiteY1" fmla="*/ 1057217 h 1057217"/>
              <a:gd name="connsiteX2" fmla="*/ 0 w 9144000"/>
              <a:gd name="connsiteY2" fmla="*/ 232338 h 1057217"/>
              <a:gd name="connsiteX3" fmla="*/ 8022453 w 9144000"/>
              <a:gd name="connsiteY3" fmla="*/ 232338 h 1057217"/>
              <a:gd name="connsiteX4" fmla="*/ 8123192 w 9144000"/>
              <a:gd name="connsiteY4" fmla="*/ 24215 h 1057217"/>
              <a:gd name="connsiteX5" fmla="*/ 8174896 w 9144000"/>
              <a:gd name="connsiteY5" fmla="*/ 24215 h 1057217"/>
              <a:gd name="connsiteX6" fmla="*/ 8275635 w 9144000"/>
              <a:gd name="connsiteY6" fmla="*/ 232338 h 1057217"/>
              <a:gd name="connsiteX7" fmla="*/ 9144000 w 9144000"/>
              <a:gd name="connsiteY7" fmla="*/ 232338 h 1057217"/>
              <a:gd name="connsiteX8" fmla="*/ 8217120 w 9144000"/>
              <a:gd name="connsiteY8" fmla="*/ 1044068 h 1057217"/>
              <a:gd name="connsiteX0" fmla="*/ 650885 w 1577765"/>
              <a:gd name="connsiteY0" fmla="*/ 1044068 h 1057217"/>
              <a:gd name="connsiteX1" fmla="*/ 111752 w 1577765"/>
              <a:gd name="connsiteY1" fmla="*/ 1057217 h 1057217"/>
              <a:gd name="connsiteX2" fmla="*/ 0 w 1577765"/>
              <a:gd name="connsiteY2" fmla="*/ 357243 h 1057217"/>
              <a:gd name="connsiteX3" fmla="*/ 456218 w 1577765"/>
              <a:gd name="connsiteY3" fmla="*/ 232338 h 1057217"/>
              <a:gd name="connsiteX4" fmla="*/ 556957 w 1577765"/>
              <a:gd name="connsiteY4" fmla="*/ 24215 h 1057217"/>
              <a:gd name="connsiteX5" fmla="*/ 608661 w 1577765"/>
              <a:gd name="connsiteY5" fmla="*/ 24215 h 1057217"/>
              <a:gd name="connsiteX6" fmla="*/ 709400 w 1577765"/>
              <a:gd name="connsiteY6" fmla="*/ 232338 h 1057217"/>
              <a:gd name="connsiteX7" fmla="*/ 1577765 w 1577765"/>
              <a:gd name="connsiteY7" fmla="*/ 232338 h 1057217"/>
              <a:gd name="connsiteX8" fmla="*/ 650885 w 1577765"/>
              <a:gd name="connsiteY8" fmla="*/ 1044068 h 1057217"/>
              <a:gd name="connsiteX0" fmla="*/ 650885 w 986140"/>
              <a:gd name="connsiteY0" fmla="*/ 1044068 h 1057217"/>
              <a:gd name="connsiteX1" fmla="*/ 111752 w 986140"/>
              <a:gd name="connsiteY1" fmla="*/ 1057217 h 1057217"/>
              <a:gd name="connsiteX2" fmla="*/ 0 w 986140"/>
              <a:gd name="connsiteY2" fmla="*/ 357243 h 1057217"/>
              <a:gd name="connsiteX3" fmla="*/ 456218 w 986140"/>
              <a:gd name="connsiteY3" fmla="*/ 232338 h 1057217"/>
              <a:gd name="connsiteX4" fmla="*/ 556957 w 986140"/>
              <a:gd name="connsiteY4" fmla="*/ 24215 h 1057217"/>
              <a:gd name="connsiteX5" fmla="*/ 608661 w 986140"/>
              <a:gd name="connsiteY5" fmla="*/ 24215 h 1057217"/>
              <a:gd name="connsiteX6" fmla="*/ 709400 w 986140"/>
              <a:gd name="connsiteY6" fmla="*/ 232338 h 1057217"/>
              <a:gd name="connsiteX7" fmla="*/ 986140 w 986140"/>
              <a:gd name="connsiteY7" fmla="*/ 436131 h 1057217"/>
              <a:gd name="connsiteX8" fmla="*/ 650885 w 986140"/>
              <a:gd name="connsiteY8" fmla="*/ 1044068 h 1057217"/>
              <a:gd name="connsiteX0" fmla="*/ 986140 w 986140"/>
              <a:gd name="connsiteY0" fmla="*/ 436131 h 1057473"/>
              <a:gd name="connsiteX1" fmla="*/ 111752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1057473"/>
              <a:gd name="connsiteX1" fmla="*/ 108580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440122"/>
              <a:gd name="connsiteX1" fmla="*/ 0 w 986140"/>
              <a:gd name="connsiteY1" fmla="*/ 357243 h 440122"/>
              <a:gd name="connsiteX2" fmla="*/ 456218 w 986140"/>
              <a:gd name="connsiteY2" fmla="*/ 232338 h 440122"/>
              <a:gd name="connsiteX3" fmla="*/ 556957 w 986140"/>
              <a:gd name="connsiteY3" fmla="*/ 24215 h 440122"/>
              <a:gd name="connsiteX4" fmla="*/ 608661 w 986140"/>
              <a:gd name="connsiteY4" fmla="*/ 24215 h 440122"/>
              <a:gd name="connsiteX5" fmla="*/ 709400 w 986140"/>
              <a:gd name="connsiteY5" fmla="*/ 232338 h 440122"/>
              <a:gd name="connsiteX6" fmla="*/ 986140 w 986140"/>
              <a:gd name="connsiteY6" fmla="*/ 436131 h 440122"/>
              <a:gd name="connsiteX0" fmla="*/ 529922 w 529922"/>
              <a:gd name="connsiteY0" fmla="*/ 436131 h 436131"/>
              <a:gd name="connsiteX1" fmla="*/ 0 w 529922"/>
              <a:gd name="connsiteY1" fmla="*/ 232338 h 436131"/>
              <a:gd name="connsiteX2" fmla="*/ 100739 w 529922"/>
              <a:gd name="connsiteY2" fmla="*/ 24215 h 436131"/>
              <a:gd name="connsiteX3" fmla="*/ 152443 w 529922"/>
              <a:gd name="connsiteY3" fmla="*/ 24215 h 436131"/>
              <a:gd name="connsiteX4" fmla="*/ 253182 w 529922"/>
              <a:gd name="connsiteY4" fmla="*/ 232338 h 436131"/>
              <a:gd name="connsiteX5" fmla="*/ 529922 w 529922"/>
              <a:gd name="connsiteY5" fmla="*/ 436131 h 436131"/>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2" h="232338">
                <a:moveTo>
                  <a:pt x="253182" y="232338"/>
                </a:moveTo>
                <a:lnTo>
                  <a:pt x="0" y="232338"/>
                </a:lnTo>
                <a:lnTo>
                  <a:pt x="100739" y="24215"/>
                </a:lnTo>
                <a:cubicBezTo>
                  <a:pt x="117077" y="-8962"/>
                  <a:pt x="137899" y="-7169"/>
                  <a:pt x="152443" y="24215"/>
                </a:cubicBezTo>
                <a:lnTo>
                  <a:pt x="253182" y="232338"/>
                </a:lnTo>
                <a:close/>
              </a:path>
            </a:pathLst>
          </a:custGeom>
          <a:solidFill>
            <a:schemeClr val="bg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6" name="Rectangle 15"/>
          <p:cNvSpPr/>
          <p:nvPr userDrawn="1"/>
        </p:nvSpPr>
        <p:spPr>
          <a:xfrm>
            <a:off x="0" y="0"/>
            <a:ext cx="9144000" cy="15951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2378355"/>
            <a:ext cx="5943600" cy="2493165"/>
          </a:xfrm>
        </p:spPr>
        <p:txBody>
          <a:bodyPr anchor="t" anchorCtr="0">
            <a:normAutofit/>
          </a:bodyPr>
          <a:lstStyle>
            <a:lvl1pPr>
              <a:lnSpc>
                <a:spcPct val="90000"/>
              </a:lnSpc>
              <a:defRPr sz="3000">
                <a:solidFill>
                  <a:schemeClr val="bg1"/>
                </a:solidFill>
              </a:defRPr>
            </a:lvl1pPr>
          </a:lstStyle>
          <a:p>
            <a:r>
              <a:rPr lang="en-US" dirty="0"/>
              <a:t>Click to edit </a:t>
            </a:r>
            <a:br>
              <a:rPr lang="en-US" dirty="0"/>
            </a:br>
            <a:r>
              <a:rPr lang="en-US" dirty="0"/>
              <a:t>PRESENTATION</a:t>
            </a:r>
            <a:br>
              <a:rPr lang="en-US" dirty="0"/>
            </a:br>
            <a:r>
              <a:rPr lang="en-US" dirty="0"/>
              <a:t>TITLE HERE</a:t>
            </a:r>
          </a:p>
        </p:txBody>
      </p:sp>
      <p:sp>
        <p:nvSpPr>
          <p:cNvPr id="3" name="Subtitle 2"/>
          <p:cNvSpPr>
            <a:spLocks noGrp="1"/>
          </p:cNvSpPr>
          <p:nvPr>
            <p:ph type="subTitle" idx="1" hasCustomPrompt="1"/>
          </p:nvPr>
        </p:nvSpPr>
        <p:spPr>
          <a:xfrm>
            <a:off x="685800" y="5311621"/>
            <a:ext cx="5943600" cy="1063779"/>
          </a:xfrm>
        </p:spPr>
        <p:txBody>
          <a:bodyPr anchor="t" anchorCtr="0">
            <a:normAutofit/>
          </a:bodyPr>
          <a:lstStyle>
            <a:lvl1pPr marL="0" indent="0" algn="l">
              <a:spcBef>
                <a:spcPts val="0"/>
              </a:spcBef>
              <a:buNone/>
              <a:defRPr sz="1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presentation subtitle or date</a:t>
            </a:r>
          </a:p>
        </p:txBody>
      </p:sp>
      <p:sp>
        <p:nvSpPr>
          <p:cNvPr id="8" name="Text Placeholder 18"/>
          <p:cNvSpPr>
            <a:spLocks noGrp="1"/>
          </p:cNvSpPr>
          <p:nvPr>
            <p:ph type="body" sz="quarter" idx="11" hasCustomPrompt="1"/>
          </p:nvPr>
        </p:nvSpPr>
        <p:spPr>
          <a:xfrm>
            <a:off x="4570413" y="621792"/>
            <a:ext cx="4116387" cy="748912"/>
          </a:xfrm>
        </p:spPr>
        <p:txBody>
          <a:bodyPr>
            <a:normAutofit/>
          </a:bodyPr>
          <a:lstStyle>
            <a:lvl1pPr algn="r">
              <a:spcBef>
                <a:spcPts val="0"/>
              </a:spcBef>
              <a:defRPr sz="1400">
                <a:solidFill>
                  <a:srgbClr val="580F8B"/>
                </a:solidFill>
                <a:latin typeface="+mj-lt"/>
              </a:defRPr>
            </a:lvl1pPr>
          </a:lstStyle>
          <a:p>
            <a:pPr lvl="0"/>
            <a:r>
              <a:rPr lang="en-US" dirty="0"/>
              <a:t>Division Name</a:t>
            </a:r>
          </a:p>
        </p:txBody>
      </p:sp>
      <p:pic>
        <p:nvPicPr>
          <p:cNvPr id="9" name="Picture 8"/>
          <p:cNvPicPr>
            <a:picLocks noChangeAspect="1"/>
          </p:cNvPicPr>
          <p:nvPr userDrawn="1"/>
        </p:nvPicPr>
        <p:blipFill>
          <a:blip r:embed="rId2"/>
          <a:stretch>
            <a:fillRect/>
          </a:stretch>
        </p:blipFill>
        <p:spPr>
          <a:xfrm>
            <a:off x="539765" y="350982"/>
            <a:ext cx="1723000" cy="694944"/>
          </a:xfrm>
          <a:prstGeom prst="rect">
            <a:avLst/>
          </a:prstGeom>
        </p:spPr>
      </p:pic>
    </p:spTree>
    <p:extLst>
      <p:ext uri="{BB962C8B-B14F-4D97-AF65-F5344CB8AC3E}">
        <p14:creationId xmlns:p14="http://schemas.microsoft.com/office/powerpoint/2010/main" val="141813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B - Grey">
    <p:bg>
      <p:bgPr>
        <a:solidFill>
          <a:schemeClr val="accent6"/>
        </a:solidFill>
        <a:effectLst/>
      </p:bgPr>
    </p:bg>
    <p:spTree>
      <p:nvGrpSpPr>
        <p:cNvPr id="1" name=""/>
        <p:cNvGrpSpPr/>
        <p:nvPr/>
      </p:nvGrpSpPr>
      <p:grpSpPr>
        <a:xfrm>
          <a:off x="0" y="0"/>
          <a:ext cx="0" cy="0"/>
          <a:chOff x="0" y="0"/>
          <a:chExt cx="0" cy="0"/>
        </a:xfrm>
      </p:grpSpPr>
      <p:sp>
        <p:nvSpPr>
          <p:cNvPr id="11" name="Rectangle 25"/>
          <p:cNvSpPr>
            <a:spLocks noChangeAspect="1"/>
          </p:cNvSpPr>
          <p:nvPr userDrawn="1"/>
        </p:nvSpPr>
        <p:spPr>
          <a:xfrm rot="10800000">
            <a:off x="673068" y="1591502"/>
            <a:ext cx="348754" cy="320040"/>
          </a:xfrm>
          <a:custGeom>
            <a:avLst/>
            <a:gdLst>
              <a:gd name="connsiteX0" fmla="*/ 8217120 w 9144000"/>
              <a:gd name="connsiteY0" fmla="*/ 1044068 h 4127247"/>
              <a:gd name="connsiteX1" fmla="*/ 0 w 9144000"/>
              <a:gd name="connsiteY1" fmla="*/ 4127247 h 4127247"/>
              <a:gd name="connsiteX2" fmla="*/ 0 w 9144000"/>
              <a:gd name="connsiteY2" fmla="*/ 232338 h 4127247"/>
              <a:gd name="connsiteX3" fmla="*/ 8022453 w 9144000"/>
              <a:gd name="connsiteY3" fmla="*/ 232338 h 4127247"/>
              <a:gd name="connsiteX4" fmla="*/ 8123192 w 9144000"/>
              <a:gd name="connsiteY4" fmla="*/ 24215 h 4127247"/>
              <a:gd name="connsiteX5" fmla="*/ 8174896 w 9144000"/>
              <a:gd name="connsiteY5" fmla="*/ 24215 h 4127247"/>
              <a:gd name="connsiteX6" fmla="*/ 8275635 w 9144000"/>
              <a:gd name="connsiteY6" fmla="*/ 232338 h 4127247"/>
              <a:gd name="connsiteX7" fmla="*/ 9144000 w 9144000"/>
              <a:gd name="connsiteY7" fmla="*/ 232338 h 4127247"/>
              <a:gd name="connsiteX8" fmla="*/ 8217120 w 9144000"/>
              <a:gd name="connsiteY8" fmla="*/ 1044068 h 4127247"/>
              <a:gd name="connsiteX0" fmla="*/ 8217120 w 9144000"/>
              <a:gd name="connsiteY0" fmla="*/ 1044068 h 1057217"/>
              <a:gd name="connsiteX1" fmla="*/ 7677987 w 9144000"/>
              <a:gd name="connsiteY1" fmla="*/ 1057217 h 1057217"/>
              <a:gd name="connsiteX2" fmla="*/ 0 w 9144000"/>
              <a:gd name="connsiteY2" fmla="*/ 232338 h 1057217"/>
              <a:gd name="connsiteX3" fmla="*/ 8022453 w 9144000"/>
              <a:gd name="connsiteY3" fmla="*/ 232338 h 1057217"/>
              <a:gd name="connsiteX4" fmla="*/ 8123192 w 9144000"/>
              <a:gd name="connsiteY4" fmla="*/ 24215 h 1057217"/>
              <a:gd name="connsiteX5" fmla="*/ 8174896 w 9144000"/>
              <a:gd name="connsiteY5" fmla="*/ 24215 h 1057217"/>
              <a:gd name="connsiteX6" fmla="*/ 8275635 w 9144000"/>
              <a:gd name="connsiteY6" fmla="*/ 232338 h 1057217"/>
              <a:gd name="connsiteX7" fmla="*/ 9144000 w 9144000"/>
              <a:gd name="connsiteY7" fmla="*/ 232338 h 1057217"/>
              <a:gd name="connsiteX8" fmla="*/ 8217120 w 9144000"/>
              <a:gd name="connsiteY8" fmla="*/ 1044068 h 1057217"/>
              <a:gd name="connsiteX0" fmla="*/ 650885 w 1577765"/>
              <a:gd name="connsiteY0" fmla="*/ 1044068 h 1057217"/>
              <a:gd name="connsiteX1" fmla="*/ 111752 w 1577765"/>
              <a:gd name="connsiteY1" fmla="*/ 1057217 h 1057217"/>
              <a:gd name="connsiteX2" fmla="*/ 0 w 1577765"/>
              <a:gd name="connsiteY2" fmla="*/ 357243 h 1057217"/>
              <a:gd name="connsiteX3" fmla="*/ 456218 w 1577765"/>
              <a:gd name="connsiteY3" fmla="*/ 232338 h 1057217"/>
              <a:gd name="connsiteX4" fmla="*/ 556957 w 1577765"/>
              <a:gd name="connsiteY4" fmla="*/ 24215 h 1057217"/>
              <a:gd name="connsiteX5" fmla="*/ 608661 w 1577765"/>
              <a:gd name="connsiteY5" fmla="*/ 24215 h 1057217"/>
              <a:gd name="connsiteX6" fmla="*/ 709400 w 1577765"/>
              <a:gd name="connsiteY6" fmla="*/ 232338 h 1057217"/>
              <a:gd name="connsiteX7" fmla="*/ 1577765 w 1577765"/>
              <a:gd name="connsiteY7" fmla="*/ 232338 h 1057217"/>
              <a:gd name="connsiteX8" fmla="*/ 650885 w 1577765"/>
              <a:gd name="connsiteY8" fmla="*/ 1044068 h 1057217"/>
              <a:gd name="connsiteX0" fmla="*/ 650885 w 986140"/>
              <a:gd name="connsiteY0" fmla="*/ 1044068 h 1057217"/>
              <a:gd name="connsiteX1" fmla="*/ 111752 w 986140"/>
              <a:gd name="connsiteY1" fmla="*/ 1057217 h 1057217"/>
              <a:gd name="connsiteX2" fmla="*/ 0 w 986140"/>
              <a:gd name="connsiteY2" fmla="*/ 357243 h 1057217"/>
              <a:gd name="connsiteX3" fmla="*/ 456218 w 986140"/>
              <a:gd name="connsiteY3" fmla="*/ 232338 h 1057217"/>
              <a:gd name="connsiteX4" fmla="*/ 556957 w 986140"/>
              <a:gd name="connsiteY4" fmla="*/ 24215 h 1057217"/>
              <a:gd name="connsiteX5" fmla="*/ 608661 w 986140"/>
              <a:gd name="connsiteY5" fmla="*/ 24215 h 1057217"/>
              <a:gd name="connsiteX6" fmla="*/ 709400 w 986140"/>
              <a:gd name="connsiteY6" fmla="*/ 232338 h 1057217"/>
              <a:gd name="connsiteX7" fmla="*/ 986140 w 986140"/>
              <a:gd name="connsiteY7" fmla="*/ 436131 h 1057217"/>
              <a:gd name="connsiteX8" fmla="*/ 650885 w 986140"/>
              <a:gd name="connsiteY8" fmla="*/ 1044068 h 1057217"/>
              <a:gd name="connsiteX0" fmla="*/ 986140 w 986140"/>
              <a:gd name="connsiteY0" fmla="*/ 436131 h 1057473"/>
              <a:gd name="connsiteX1" fmla="*/ 111752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1057473"/>
              <a:gd name="connsiteX1" fmla="*/ 108580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440122"/>
              <a:gd name="connsiteX1" fmla="*/ 0 w 986140"/>
              <a:gd name="connsiteY1" fmla="*/ 357243 h 440122"/>
              <a:gd name="connsiteX2" fmla="*/ 456218 w 986140"/>
              <a:gd name="connsiteY2" fmla="*/ 232338 h 440122"/>
              <a:gd name="connsiteX3" fmla="*/ 556957 w 986140"/>
              <a:gd name="connsiteY3" fmla="*/ 24215 h 440122"/>
              <a:gd name="connsiteX4" fmla="*/ 608661 w 986140"/>
              <a:gd name="connsiteY4" fmla="*/ 24215 h 440122"/>
              <a:gd name="connsiteX5" fmla="*/ 709400 w 986140"/>
              <a:gd name="connsiteY5" fmla="*/ 232338 h 440122"/>
              <a:gd name="connsiteX6" fmla="*/ 986140 w 986140"/>
              <a:gd name="connsiteY6" fmla="*/ 436131 h 440122"/>
              <a:gd name="connsiteX0" fmla="*/ 529922 w 529922"/>
              <a:gd name="connsiteY0" fmla="*/ 436131 h 436131"/>
              <a:gd name="connsiteX1" fmla="*/ 0 w 529922"/>
              <a:gd name="connsiteY1" fmla="*/ 232338 h 436131"/>
              <a:gd name="connsiteX2" fmla="*/ 100739 w 529922"/>
              <a:gd name="connsiteY2" fmla="*/ 24215 h 436131"/>
              <a:gd name="connsiteX3" fmla="*/ 152443 w 529922"/>
              <a:gd name="connsiteY3" fmla="*/ 24215 h 436131"/>
              <a:gd name="connsiteX4" fmla="*/ 253182 w 529922"/>
              <a:gd name="connsiteY4" fmla="*/ 232338 h 436131"/>
              <a:gd name="connsiteX5" fmla="*/ 529922 w 529922"/>
              <a:gd name="connsiteY5" fmla="*/ 436131 h 436131"/>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2" h="232338">
                <a:moveTo>
                  <a:pt x="253182" y="232338"/>
                </a:moveTo>
                <a:lnTo>
                  <a:pt x="0" y="232338"/>
                </a:lnTo>
                <a:lnTo>
                  <a:pt x="100739" y="24215"/>
                </a:lnTo>
                <a:cubicBezTo>
                  <a:pt x="117077" y="-8962"/>
                  <a:pt x="137899" y="-7169"/>
                  <a:pt x="152443" y="24215"/>
                </a:cubicBezTo>
                <a:lnTo>
                  <a:pt x="253182" y="232338"/>
                </a:lnTo>
                <a:close/>
              </a:path>
            </a:pathLst>
          </a:custGeom>
          <a:solidFill>
            <a:schemeClr val="bg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2" name="Rectangle 11"/>
          <p:cNvSpPr/>
          <p:nvPr userDrawn="1"/>
        </p:nvSpPr>
        <p:spPr>
          <a:xfrm>
            <a:off x="0" y="0"/>
            <a:ext cx="9144000" cy="15951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2378355"/>
            <a:ext cx="5943600" cy="2493165"/>
          </a:xfrm>
        </p:spPr>
        <p:txBody>
          <a:bodyPr anchor="t" anchorCtr="0">
            <a:normAutofit/>
          </a:bodyPr>
          <a:lstStyle>
            <a:lvl1pPr>
              <a:lnSpc>
                <a:spcPct val="90000"/>
              </a:lnSpc>
              <a:spcBef>
                <a:spcPts val="0"/>
              </a:spcBef>
              <a:defRPr sz="3000">
                <a:solidFill>
                  <a:schemeClr val="bg1"/>
                </a:solidFill>
              </a:defRPr>
            </a:lvl1pPr>
          </a:lstStyle>
          <a:p>
            <a:r>
              <a:rPr lang="en-US" dirty="0"/>
              <a:t>Click to edit </a:t>
            </a:r>
            <a:br>
              <a:rPr lang="en-US" dirty="0"/>
            </a:br>
            <a:r>
              <a:rPr lang="en-US" dirty="0"/>
              <a:t>PRESENTATION</a:t>
            </a:r>
            <a:br>
              <a:rPr lang="en-US" dirty="0"/>
            </a:br>
            <a:r>
              <a:rPr lang="en-US" dirty="0"/>
              <a:t>TITLE HERE</a:t>
            </a:r>
          </a:p>
        </p:txBody>
      </p:sp>
      <p:sp>
        <p:nvSpPr>
          <p:cNvPr id="3" name="Subtitle 2"/>
          <p:cNvSpPr>
            <a:spLocks noGrp="1"/>
          </p:cNvSpPr>
          <p:nvPr>
            <p:ph type="subTitle" idx="1" hasCustomPrompt="1"/>
          </p:nvPr>
        </p:nvSpPr>
        <p:spPr>
          <a:xfrm>
            <a:off x="685800" y="5311621"/>
            <a:ext cx="5943600" cy="1063779"/>
          </a:xfrm>
        </p:spPr>
        <p:txBody>
          <a:bodyPr anchor="t" anchorCtr="0">
            <a:normAutofit/>
          </a:bodyPr>
          <a:lstStyle>
            <a:lvl1pPr marL="0" indent="0" algn="l">
              <a:spcBef>
                <a:spcPts val="0"/>
              </a:spcBef>
              <a:buNone/>
              <a:defRPr sz="1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presentation subtitle or date</a:t>
            </a:r>
          </a:p>
        </p:txBody>
      </p:sp>
      <p:sp>
        <p:nvSpPr>
          <p:cNvPr id="8" name="Text Placeholder 18"/>
          <p:cNvSpPr>
            <a:spLocks noGrp="1"/>
          </p:cNvSpPr>
          <p:nvPr>
            <p:ph type="body" sz="quarter" idx="11" hasCustomPrompt="1"/>
          </p:nvPr>
        </p:nvSpPr>
        <p:spPr>
          <a:xfrm>
            <a:off x="4570413" y="621792"/>
            <a:ext cx="4116387" cy="748912"/>
          </a:xfrm>
        </p:spPr>
        <p:txBody>
          <a:bodyPr>
            <a:normAutofit/>
          </a:bodyPr>
          <a:lstStyle>
            <a:lvl1pPr algn="r">
              <a:spcBef>
                <a:spcPts val="0"/>
              </a:spcBef>
              <a:defRPr sz="1400">
                <a:solidFill>
                  <a:srgbClr val="580F8B"/>
                </a:solidFill>
                <a:latin typeface="+mj-lt"/>
              </a:defRPr>
            </a:lvl1pPr>
          </a:lstStyle>
          <a:p>
            <a:pPr lvl="0"/>
            <a:r>
              <a:rPr lang="en-US" dirty="0"/>
              <a:t>Division Name</a:t>
            </a:r>
          </a:p>
        </p:txBody>
      </p:sp>
      <p:pic>
        <p:nvPicPr>
          <p:cNvPr id="10" name="Picture 9"/>
          <p:cNvPicPr>
            <a:picLocks noChangeAspect="1"/>
          </p:cNvPicPr>
          <p:nvPr userDrawn="1"/>
        </p:nvPicPr>
        <p:blipFill>
          <a:blip r:embed="rId2"/>
          <a:stretch>
            <a:fillRect/>
          </a:stretch>
        </p:blipFill>
        <p:spPr>
          <a:xfrm>
            <a:off x="539765" y="350982"/>
            <a:ext cx="1723000" cy="694944"/>
          </a:xfrm>
          <a:prstGeom prst="rect">
            <a:avLst/>
          </a:prstGeom>
        </p:spPr>
      </p:pic>
    </p:spTree>
    <p:extLst>
      <p:ext uri="{BB962C8B-B14F-4D97-AF65-F5344CB8AC3E}">
        <p14:creationId xmlns:p14="http://schemas.microsoft.com/office/powerpoint/2010/main" val="2077596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463967"/>
            <a:ext cx="6904038" cy="1069657"/>
          </a:xfrm>
        </p:spPr>
        <p:txBody>
          <a:bodyPr>
            <a:normAutofit/>
          </a:bodyPr>
          <a:lstStyle>
            <a:lvl1pPr>
              <a:lnSpc>
                <a:spcPct val="90000"/>
              </a:lnSpc>
              <a:defRPr sz="2400" cap="none" baseline="0">
                <a:solidFill>
                  <a:schemeClr val="accent1"/>
                </a:solidFill>
              </a:defRPr>
            </a:lvl1pPr>
          </a:lstStyle>
          <a:p>
            <a:r>
              <a:rPr lang="en-US" dirty="0"/>
              <a:t>Click to edit headline</a:t>
            </a:r>
            <a:br>
              <a:rPr lang="en-US" dirty="0"/>
            </a:br>
            <a:r>
              <a:rPr lang="en-US" dirty="0"/>
              <a:t>for your slide here.</a:t>
            </a:r>
          </a:p>
        </p:txBody>
      </p:sp>
      <p:sp>
        <p:nvSpPr>
          <p:cNvPr id="8" name="Rectangle 7"/>
          <p:cNvSpPr/>
          <p:nvPr userDrawn="1"/>
        </p:nvSpPr>
        <p:spPr>
          <a:xfrm>
            <a:off x="0" y="0"/>
            <a:ext cx="9144000" cy="243840"/>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Content Placeholder 3"/>
          <p:cNvSpPr>
            <a:spLocks noGrp="1"/>
          </p:cNvSpPr>
          <p:nvPr>
            <p:ph sz="quarter" idx="14"/>
          </p:nvPr>
        </p:nvSpPr>
        <p:spPr>
          <a:xfrm>
            <a:off x="685801" y="1587500"/>
            <a:ext cx="6904038" cy="46878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p:cNvSpPr>
            <a:spLocks noGrp="1"/>
          </p:cNvSpPr>
          <p:nvPr>
            <p:ph type="ftr" sz="quarter" idx="15"/>
          </p:nvPr>
        </p:nvSpPr>
        <p:spPr/>
        <p:txBody>
          <a:bodyPr/>
          <a:lstStyle/>
          <a:p>
            <a:endParaRPr lang="en-US" dirty="0"/>
          </a:p>
        </p:txBody>
      </p:sp>
      <p:sp>
        <p:nvSpPr>
          <p:cNvPr id="4" name="Slide Number Placeholder 3"/>
          <p:cNvSpPr>
            <a:spLocks noGrp="1"/>
          </p:cNvSpPr>
          <p:nvPr>
            <p:ph type="sldNum" sz="quarter" idx="16"/>
          </p:nvPr>
        </p:nvSpPr>
        <p:spPr/>
        <p:txBody>
          <a:bodyPr/>
          <a:lstStyle/>
          <a:p>
            <a:fld id="{7586D33A-BC3B-384C-99A4-A76BAC813302}" type="slidenum">
              <a:rPr lang="en-US" smtClean="0"/>
              <a:pPr/>
              <a:t>‹#›</a:t>
            </a:fld>
            <a:endParaRPr lang="en-US" dirty="0"/>
          </a:p>
        </p:txBody>
      </p:sp>
      <p:pic>
        <p:nvPicPr>
          <p:cNvPr id="10" name="Picture 9"/>
          <p:cNvPicPr>
            <a:picLocks noChangeAspect="1"/>
          </p:cNvPicPr>
          <p:nvPr userDrawn="1"/>
        </p:nvPicPr>
        <p:blipFill>
          <a:blip r:embed="rId2"/>
          <a:stretch>
            <a:fillRect/>
          </a:stretch>
        </p:blipFill>
        <p:spPr>
          <a:xfrm>
            <a:off x="7902838" y="6368323"/>
            <a:ext cx="793487" cy="320039"/>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1" y="1446104"/>
            <a:ext cx="6904037" cy="1072896"/>
          </a:xfrm>
        </p:spPr>
        <p:txBody>
          <a:bodyPr>
            <a:normAutofit/>
          </a:bodyPr>
          <a:lstStyle>
            <a:lvl1pPr>
              <a:lnSpc>
                <a:spcPct val="90000"/>
              </a:lnSpc>
              <a:defRPr sz="2400" cap="none" baseline="0">
                <a:solidFill>
                  <a:schemeClr val="accent1"/>
                </a:solidFill>
              </a:defRPr>
            </a:lvl1pPr>
          </a:lstStyle>
          <a:p>
            <a:r>
              <a:rPr lang="en-US" dirty="0"/>
              <a:t>Click to edit headline</a:t>
            </a:r>
            <a:br>
              <a:rPr lang="en-US" dirty="0"/>
            </a:br>
            <a:r>
              <a:rPr lang="en-US" dirty="0"/>
              <a:t>for your slide here.</a:t>
            </a:r>
          </a:p>
        </p:txBody>
      </p:sp>
      <p:sp>
        <p:nvSpPr>
          <p:cNvPr id="14" name="Rectangle 25"/>
          <p:cNvSpPr>
            <a:spLocks noChangeAspect="1"/>
          </p:cNvSpPr>
          <p:nvPr userDrawn="1"/>
        </p:nvSpPr>
        <p:spPr>
          <a:xfrm rot="10800000">
            <a:off x="673068" y="980299"/>
            <a:ext cx="348754" cy="320040"/>
          </a:xfrm>
          <a:custGeom>
            <a:avLst/>
            <a:gdLst>
              <a:gd name="connsiteX0" fmla="*/ 8217120 w 9144000"/>
              <a:gd name="connsiteY0" fmla="*/ 1044068 h 4127247"/>
              <a:gd name="connsiteX1" fmla="*/ 0 w 9144000"/>
              <a:gd name="connsiteY1" fmla="*/ 4127247 h 4127247"/>
              <a:gd name="connsiteX2" fmla="*/ 0 w 9144000"/>
              <a:gd name="connsiteY2" fmla="*/ 232338 h 4127247"/>
              <a:gd name="connsiteX3" fmla="*/ 8022453 w 9144000"/>
              <a:gd name="connsiteY3" fmla="*/ 232338 h 4127247"/>
              <a:gd name="connsiteX4" fmla="*/ 8123192 w 9144000"/>
              <a:gd name="connsiteY4" fmla="*/ 24215 h 4127247"/>
              <a:gd name="connsiteX5" fmla="*/ 8174896 w 9144000"/>
              <a:gd name="connsiteY5" fmla="*/ 24215 h 4127247"/>
              <a:gd name="connsiteX6" fmla="*/ 8275635 w 9144000"/>
              <a:gd name="connsiteY6" fmla="*/ 232338 h 4127247"/>
              <a:gd name="connsiteX7" fmla="*/ 9144000 w 9144000"/>
              <a:gd name="connsiteY7" fmla="*/ 232338 h 4127247"/>
              <a:gd name="connsiteX8" fmla="*/ 8217120 w 9144000"/>
              <a:gd name="connsiteY8" fmla="*/ 1044068 h 4127247"/>
              <a:gd name="connsiteX0" fmla="*/ 8217120 w 9144000"/>
              <a:gd name="connsiteY0" fmla="*/ 1044068 h 1057217"/>
              <a:gd name="connsiteX1" fmla="*/ 7677987 w 9144000"/>
              <a:gd name="connsiteY1" fmla="*/ 1057217 h 1057217"/>
              <a:gd name="connsiteX2" fmla="*/ 0 w 9144000"/>
              <a:gd name="connsiteY2" fmla="*/ 232338 h 1057217"/>
              <a:gd name="connsiteX3" fmla="*/ 8022453 w 9144000"/>
              <a:gd name="connsiteY3" fmla="*/ 232338 h 1057217"/>
              <a:gd name="connsiteX4" fmla="*/ 8123192 w 9144000"/>
              <a:gd name="connsiteY4" fmla="*/ 24215 h 1057217"/>
              <a:gd name="connsiteX5" fmla="*/ 8174896 w 9144000"/>
              <a:gd name="connsiteY5" fmla="*/ 24215 h 1057217"/>
              <a:gd name="connsiteX6" fmla="*/ 8275635 w 9144000"/>
              <a:gd name="connsiteY6" fmla="*/ 232338 h 1057217"/>
              <a:gd name="connsiteX7" fmla="*/ 9144000 w 9144000"/>
              <a:gd name="connsiteY7" fmla="*/ 232338 h 1057217"/>
              <a:gd name="connsiteX8" fmla="*/ 8217120 w 9144000"/>
              <a:gd name="connsiteY8" fmla="*/ 1044068 h 1057217"/>
              <a:gd name="connsiteX0" fmla="*/ 650885 w 1577765"/>
              <a:gd name="connsiteY0" fmla="*/ 1044068 h 1057217"/>
              <a:gd name="connsiteX1" fmla="*/ 111752 w 1577765"/>
              <a:gd name="connsiteY1" fmla="*/ 1057217 h 1057217"/>
              <a:gd name="connsiteX2" fmla="*/ 0 w 1577765"/>
              <a:gd name="connsiteY2" fmla="*/ 357243 h 1057217"/>
              <a:gd name="connsiteX3" fmla="*/ 456218 w 1577765"/>
              <a:gd name="connsiteY3" fmla="*/ 232338 h 1057217"/>
              <a:gd name="connsiteX4" fmla="*/ 556957 w 1577765"/>
              <a:gd name="connsiteY4" fmla="*/ 24215 h 1057217"/>
              <a:gd name="connsiteX5" fmla="*/ 608661 w 1577765"/>
              <a:gd name="connsiteY5" fmla="*/ 24215 h 1057217"/>
              <a:gd name="connsiteX6" fmla="*/ 709400 w 1577765"/>
              <a:gd name="connsiteY6" fmla="*/ 232338 h 1057217"/>
              <a:gd name="connsiteX7" fmla="*/ 1577765 w 1577765"/>
              <a:gd name="connsiteY7" fmla="*/ 232338 h 1057217"/>
              <a:gd name="connsiteX8" fmla="*/ 650885 w 1577765"/>
              <a:gd name="connsiteY8" fmla="*/ 1044068 h 1057217"/>
              <a:gd name="connsiteX0" fmla="*/ 650885 w 986140"/>
              <a:gd name="connsiteY0" fmla="*/ 1044068 h 1057217"/>
              <a:gd name="connsiteX1" fmla="*/ 111752 w 986140"/>
              <a:gd name="connsiteY1" fmla="*/ 1057217 h 1057217"/>
              <a:gd name="connsiteX2" fmla="*/ 0 w 986140"/>
              <a:gd name="connsiteY2" fmla="*/ 357243 h 1057217"/>
              <a:gd name="connsiteX3" fmla="*/ 456218 w 986140"/>
              <a:gd name="connsiteY3" fmla="*/ 232338 h 1057217"/>
              <a:gd name="connsiteX4" fmla="*/ 556957 w 986140"/>
              <a:gd name="connsiteY4" fmla="*/ 24215 h 1057217"/>
              <a:gd name="connsiteX5" fmla="*/ 608661 w 986140"/>
              <a:gd name="connsiteY5" fmla="*/ 24215 h 1057217"/>
              <a:gd name="connsiteX6" fmla="*/ 709400 w 986140"/>
              <a:gd name="connsiteY6" fmla="*/ 232338 h 1057217"/>
              <a:gd name="connsiteX7" fmla="*/ 986140 w 986140"/>
              <a:gd name="connsiteY7" fmla="*/ 436131 h 1057217"/>
              <a:gd name="connsiteX8" fmla="*/ 650885 w 986140"/>
              <a:gd name="connsiteY8" fmla="*/ 1044068 h 1057217"/>
              <a:gd name="connsiteX0" fmla="*/ 986140 w 986140"/>
              <a:gd name="connsiteY0" fmla="*/ 436131 h 1057473"/>
              <a:gd name="connsiteX1" fmla="*/ 111752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1057473"/>
              <a:gd name="connsiteX1" fmla="*/ 108580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440122"/>
              <a:gd name="connsiteX1" fmla="*/ 0 w 986140"/>
              <a:gd name="connsiteY1" fmla="*/ 357243 h 440122"/>
              <a:gd name="connsiteX2" fmla="*/ 456218 w 986140"/>
              <a:gd name="connsiteY2" fmla="*/ 232338 h 440122"/>
              <a:gd name="connsiteX3" fmla="*/ 556957 w 986140"/>
              <a:gd name="connsiteY3" fmla="*/ 24215 h 440122"/>
              <a:gd name="connsiteX4" fmla="*/ 608661 w 986140"/>
              <a:gd name="connsiteY4" fmla="*/ 24215 h 440122"/>
              <a:gd name="connsiteX5" fmla="*/ 709400 w 986140"/>
              <a:gd name="connsiteY5" fmla="*/ 232338 h 440122"/>
              <a:gd name="connsiteX6" fmla="*/ 986140 w 986140"/>
              <a:gd name="connsiteY6" fmla="*/ 436131 h 440122"/>
              <a:gd name="connsiteX0" fmla="*/ 529922 w 529922"/>
              <a:gd name="connsiteY0" fmla="*/ 436131 h 436131"/>
              <a:gd name="connsiteX1" fmla="*/ 0 w 529922"/>
              <a:gd name="connsiteY1" fmla="*/ 232338 h 436131"/>
              <a:gd name="connsiteX2" fmla="*/ 100739 w 529922"/>
              <a:gd name="connsiteY2" fmla="*/ 24215 h 436131"/>
              <a:gd name="connsiteX3" fmla="*/ 152443 w 529922"/>
              <a:gd name="connsiteY3" fmla="*/ 24215 h 436131"/>
              <a:gd name="connsiteX4" fmla="*/ 253182 w 529922"/>
              <a:gd name="connsiteY4" fmla="*/ 232338 h 436131"/>
              <a:gd name="connsiteX5" fmla="*/ 529922 w 529922"/>
              <a:gd name="connsiteY5" fmla="*/ 436131 h 436131"/>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2" h="232338">
                <a:moveTo>
                  <a:pt x="253182" y="232338"/>
                </a:moveTo>
                <a:lnTo>
                  <a:pt x="0" y="232338"/>
                </a:lnTo>
                <a:lnTo>
                  <a:pt x="100739" y="24215"/>
                </a:lnTo>
                <a:cubicBezTo>
                  <a:pt x="117077" y="-8962"/>
                  <a:pt x="137899" y="-7169"/>
                  <a:pt x="152443" y="24215"/>
                </a:cubicBezTo>
                <a:lnTo>
                  <a:pt x="253182" y="232338"/>
                </a:lnTo>
                <a:close/>
              </a:path>
            </a:pathLst>
          </a:custGeom>
          <a:solidFill>
            <a:schemeClr val="accent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5" name="Rectangle 14"/>
          <p:cNvSpPr/>
          <p:nvPr userDrawn="1"/>
        </p:nvSpPr>
        <p:spPr>
          <a:xfrm>
            <a:off x="0" y="0"/>
            <a:ext cx="9144000" cy="98664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Content Placeholder 3"/>
          <p:cNvSpPr>
            <a:spLocks noGrp="1"/>
          </p:cNvSpPr>
          <p:nvPr>
            <p:ph sz="quarter" idx="14"/>
          </p:nvPr>
        </p:nvSpPr>
        <p:spPr>
          <a:xfrm>
            <a:off x="685800" y="2595563"/>
            <a:ext cx="6904038"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5"/>
          </p:nvPr>
        </p:nvSpPr>
        <p:spPr/>
        <p:txBody>
          <a:bodyPr/>
          <a:lstStyle/>
          <a:p>
            <a:endParaRPr lang="en-US" dirty="0"/>
          </a:p>
        </p:txBody>
      </p:sp>
      <p:sp>
        <p:nvSpPr>
          <p:cNvPr id="4" name="Slide Number Placeholder 3"/>
          <p:cNvSpPr>
            <a:spLocks noGrp="1"/>
          </p:cNvSpPr>
          <p:nvPr>
            <p:ph type="sldNum" sz="quarter" idx="16"/>
          </p:nvPr>
        </p:nvSpPr>
        <p:spPr/>
        <p:txBody>
          <a:bodyPr/>
          <a:lstStyle/>
          <a:p>
            <a:fld id="{7586D33A-BC3B-384C-99A4-A76BAC813302}" type="slidenum">
              <a:rPr lang="en-US" smtClean="0"/>
              <a:pPr/>
              <a:t>‹#›</a:t>
            </a:fld>
            <a:endParaRPr lang="en-US" dirty="0"/>
          </a:p>
        </p:txBody>
      </p:sp>
      <p:pic>
        <p:nvPicPr>
          <p:cNvPr id="10" name="Picture 9"/>
          <p:cNvPicPr>
            <a:picLocks noChangeAspect="1"/>
          </p:cNvPicPr>
          <p:nvPr userDrawn="1"/>
        </p:nvPicPr>
        <p:blipFill>
          <a:blip r:embed="rId2"/>
          <a:stretch>
            <a:fillRect/>
          </a:stretch>
        </p:blipFill>
        <p:spPr>
          <a:xfrm>
            <a:off x="7902838" y="6368323"/>
            <a:ext cx="793487" cy="320039"/>
          </a:xfrm>
          <a:prstGeom prst="rect">
            <a:avLst/>
          </a:prstGeom>
        </p:spPr>
      </p:pic>
    </p:spTree>
    <p:extLst>
      <p:ext uri="{BB962C8B-B14F-4D97-AF65-F5344CB8AC3E}">
        <p14:creationId xmlns:p14="http://schemas.microsoft.com/office/powerpoint/2010/main" val="16931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C">
    <p:spTree>
      <p:nvGrpSpPr>
        <p:cNvPr id="1" name=""/>
        <p:cNvGrpSpPr/>
        <p:nvPr/>
      </p:nvGrpSpPr>
      <p:grpSpPr>
        <a:xfrm>
          <a:off x="0" y="0"/>
          <a:ext cx="0" cy="0"/>
          <a:chOff x="0" y="0"/>
          <a:chExt cx="0" cy="0"/>
        </a:xfrm>
      </p:grpSpPr>
      <p:sp>
        <p:nvSpPr>
          <p:cNvPr id="12" name="Rectangle 11"/>
          <p:cNvSpPr/>
          <p:nvPr userDrawn="1"/>
        </p:nvSpPr>
        <p:spPr>
          <a:xfrm>
            <a:off x="0" y="0"/>
            <a:ext cx="9144000" cy="365034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25"/>
          <p:cNvSpPr>
            <a:spLocks noChangeAspect="1"/>
          </p:cNvSpPr>
          <p:nvPr userDrawn="1"/>
        </p:nvSpPr>
        <p:spPr>
          <a:xfrm rot="10800000">
            <a:off x="673068" y="3643623"/>
            <a:ext cx="348754" cy="320040"/>
          </a:xfrm>
          <a:custGeom>
            <a:avLst/>
            <a:gdLst>
              <a:gd name="connsiteX0" fmla="*/ 8217120 w 9144000"/>
              <a:gd name="connsiteY0" fmla="*/ 1044068 h 4127247"/>
              <a:gd name="connsiteX1" fmla="*/ 0 w 9144000"/>
              <a:gd name="connsiteY1" fmla="*/ 4127247 h 4127247"/>
              <a:gd name="connsiteX2" fmla="*/ 0 w 9144000"/>
              <a:gd name="connsiteY2" fmla="*/ 232338 h 4127247"/>
              <a:gd name="connsiteX3" fmla="*/ 8022453 w 9144000"/>
              <a:gd name="connsiteY3" fmla="*/ 232338 h 4127247"/>
              <a:gd name="connsiteX4" fmla="*/ 8123192 w 9144000"/>
              <a:gd name="connsiteY4" fmla="*/ 24215 h 4127247"/>
              <a:gd name="connsiteX5" fmla="*/ 8174896 w 9144000"/>
              <a:gd name="connsiteY5" fmla="*/ 24215 h 4127247"/>
              <a:gd name="connsiteX6" fmla="*/ 8275635 w 9144000"/>
              <a:gd name="connsiteY6" fmla="*/ 232338 h 4127247"/>
              <a:gd name="connsiteX7" fmla="*/ 9144000 w 9144000"/>
              <a:gd name="connsiteY7" fmla="*/ 232338 h 4127247"/>
              <a:gd name="connsiteX8" fmla="*/ 8217120 w 9144000"/>
              <a:gd name="connsiteY8" fmla="*/ 1044068 h 4127247"/>
              <a:gd name="connsiteX0" fmla="*/ 8217120 w 9144000"/>
              <a:gd name="connsiteY0" fmla="*/ 1044068 h 1057217"/>
              <a:gd name="connsiteX1" fmla="*/ 7677987 w 9144000"/>
              <a:gd name="connsiteY1" fmla="*/ 1057217 h 1057217"/>
              <a:gd name="connsiteX2" fmla="*/ 0 w 9144000"/>
              <a:gd name="connsiteY2" fmla="*/ 232338 h 1057217"/>
              <a:gd name="connsiteX3" fmla="*/ 8022453 w 9144000"/>
              <a:gd name="connsiteY3" fmla="*/ 232338 h 1057217"/>
              <a:gd name="connsiteX4" fmla="*/ 8123192 w 9144000"/>
              <a:gd name="connsiteY4" fmla="*/ 24215 h 1057217"/>
              <a:gd name="connsiteX5" fmla="*/ 8174896 w 9144000"/>
              <a:gd name="connsiteY5" fmla="*/ 24215 h 1057217"/>
              <a:gd name="connsiteX6" fmla="*/ 8275635 w 9144000"/>
              <a:gd name="connsiteY6" fmla="*/ 232338 h 1057217"/>
              <a:gd name="connsiteX7" fmla="*/ 9144000 w 9144000"/>
              <a:gd name="connsiteY7" fmla="*/ 232338 h 1057217"/>
              <a:gd name="connsiteX8" fmla="*/ 8217120 w 9144000"/>
              <a:gd name="connsiteY8" fmla="*/ 1044068 h 1057217"/>
              <a:gd name="connsiteX0" fmla="*/ 650885 w 1577765"/>
              <a:gd name="connsiteY0" fmla="*/ 1044068 h 1057217"/>
              <a:gd name="connsiteX1" fmla="*/ 111752 w 1577765"/>
              <a:gd name="connsiteY1" fmla="*/ 1057217 h 1057217"/>
              <a:gd name="connsiteX2" fmla="*/ 0 w 1577765"/>
              <a:gd name="connsiteY2" fmla="*/ 357243 h 1057217"/>
              <a:gd name="connsiteX3" fmla="*/ 456218 w 1577765"/>
              <a:gd name="connsiteY3" fmla="*/ 232338 h 1057217"/>
              <a:gd name="connsiteX4" fmla="*/ 556957 w 1577765"/>
              <a:gd name="connsiteY4" fmla="*/ 24215 h 1057217"/>
              <a:gd name="connsiteX5" fmla="*/ 608661 w 1577765"/>
              <a:gd name="connsiteY5" fmla="*/ 24215 h 1057217"/>
              <a:gd name="connsiteX6" fmla="*/ 709400 w 1577765"/>
              <a:gd name="connsiteY6" fmla="*/ 232338 h 1057217"/>
              <a:gd name="connsiteX7" fmla="*/ 1577765 w 1577765"/>
              <a:gd name="connsiteY7" fmla="*/ 232338 h 1057217"/>
              <a:gd name="connsiteX8" fmla="*/ 650885 w 1577765"/>
              <a:gd name="connsiteY8" fmla="*/ 1044068 h 1057217"/>
              <a:gd name="connsiteX0" fmla="*/ 650885 w 986140"/>
              <a:gd name="connsiteY0" fmla="*/ 1044068 h 1057217"/>
              <a:gd name="connsiteX1" fmla="*/ 111752 w 986140"/>
              <a:gd name="connsiteY1" fmla="*/ 1057217 h 1057217"/>
              <a:gd name="connsiteX2" fmla="*/ 0 w 986140"/>
              <a:gd name="connsiteY2" fmla="*/ 357243 h 1057217"/>
              <a:gd name="connsiteX3" fmla="*/ 456218 w 986140"/>
              <a:gd name="connsiteY3" fmla="*/ 232338 h 1057217"/>
              <a:gd name="connsiteX4" fmla="*/ 556957 w 986140"/>
              <a:gd name="connsiteY4" fmla="*/ 24215 h 1057217"/>
              <a:gd name="connsiteX5" fmla="*/ 608661 w 986140"/>
              <a:gd name="connsiteY5" fmla="*/ 24215 h 1057217"/>
              <a:gd name="connsiteX6" fmla="*/ 709400 w 986140"/>
              <a:gd name="connsiteY6" fmla="*/ 232338 h 1057217"/>
              <a:gd name="connsiteX7" fmla="*/ 986140 w 986140"/>
              <a:gd name="connsiteY7" fmla="*/ 436131 h 1057217"/>
              <a:gd name="connsiteX8" fmla="*/ 650885 w 986140"/>
              <a:gd name="connsiteY8" fmla="*/ 1044068 h 1057217"/>
              <a:gd name="connsiteX0" fmla="*/ 986140 w 986140"/>
              <a:gd name="connsiteY0" fmla="*/ 436131 h 1057473"/>
              <a:gd name="connsiteX1" fmla="*/ 111752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1057473"/>
              <a:gd name="connsiteX1" fmla="*/ 108580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440122"/>
              <a:gd name="connsiteX1" fmla="*/ 0 w 986140"/>
              <a:gd name="connsiteY1" fmla="*/ 357243 h 440122"/>
              <a:gd name="connsiteX2" fmla="*/ 456218 w 986140"/>
              <a:gd name="connsiteY2" fmla="*/ 232338 h 440122"/>
              <a:gd name="connsiteX3" fmla="*/ 556957 w 986140"/>
              <a:gd name="connsiteY3" fmla="*/ 24215 h 440122"/>
              <a:gd name="connsiteX4" fmla="*/ 608661 w 986140"/>
              <a:gd name="connsiteY4" fmla="*/ 24215 h 440122"/>
              <a:gd name="connsiteX5" fmla="*/ 709400 w 986140"/>
              <a:gd name="connsiteY5" fmla="*/ 232338 h 440122"/>
              <a:gd name="connsiteX6" fmla="*/ 986140 w 986140"/>
              <a:gd name="connsiteY6" fmla="*/ 436131 h 440122"/>
              <a:gd name="connsiteX0" fmla="*/ 529922 w 529922"/>
              <a:gd name="connsiteY0" fmla="*/ 436131 h 436131"/>
              <a:gd name="connsiteX1" fmla="*/ 0 w 529922"/>
              <a:gd name="connsiteY1" fmla="*/ 232338 h 436131"/>
              <a:gd name="connsiteX2" fmla="*/ 100739 w 529922"/>
              <a:gd name="connsiteY2" fmla="*/ 24215 h 436131"/>
              <a:gd name="connsiteX3" fmla="*/ 152443 w 529922"/>
              <a:gd name="connsiteY3" fmla="*/ 24215 h 436131"/>
              <a:gd name="connsiteX4" fmla="*/ 253182 w 529922"/>
              <a:gd name="connsiteY4" fmla="*/ 232338 h 436131"/>
              <a:gd name="connsiteX5" fmla="*/ 529922 w 529922"/>
              <a:gd name="connsiteY5" fmla="*/ 436131 h 436131"/>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2" h="232338">
                <a:moveTo>
                  <a:pt x="253182" y="232338"/>
                </a:moveTo>
                <a:lnTo>
                  <a:pt x="0" y="232338"/>
                </a:lnTo>
                <a:lnTo>
                  <a:pt x="100739" y="24215"/>
                </a:lnTo>
                <a:cubicBezTo>
                  <a:pt x="117077" y="-8962"/>
                  <a:pt x="137899" y="-7169"/>
                  <a:pt x="152443" y="24215"/>
                </a:cubicBezTo>
                <a:lnTo>
                  <a:pt x="253182" y="232338"/>
                </a:lnTo>
                <a:close/>
              </a:path>
            </a:pathLst>
          </a:custGeom>
          <a:solidFill>
            <a:schemeClr val="accent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 name="Title 1"/>
          <p:cNvSpPr>
            <a:spLocks noGrp="1"/>
          </p:cNvSpPr>
          <p:nvPr>
            <p:ph type="title" hasCustomPrompt="1"/>
          </p:nvPr>
        </p:nvSpPr>
        <p:spPr>
          <a:xfrm>
            <a:off x="685802" y="609600"/>
            <a:ext cx="6904037" cy="2562829"/>
          </a:xfrm>
        </p:spPr>
        <p:txBody>
          <a:bodyPr>
            <a:normAutofit/>
          </a:bodyPr>
          <a:lstStyle>
            <a:lvl1pPr>
              <a:lnSpc>
                <a:spcPct val="90000"/>
              </a:lnSpc>
              <a:defRPr sz="2400" cap="none" baseline="0">
                <a:solidFill>
                  <a:schemeClr val="bg1"/>
                </a:solidFill>
              </a:defRPr>
            </a:lvl1pPr>
          </a:lstStyle>
          <a:p>
            <a:r>
              <a:rPr lang="en-US" dirty="0"/>
              <a:t>Click here to edit your long headline, quote, or introduction sentence in this space. </a:t>
            </a:r>
          </a:p>
        </p:txBody>
      </p:sp>
      <p:sp>
        <p:nvSpPr>
          <p:cNvPr id="14" name="Content Placeholder 3"/>
          <p:cNvSpPr>
            <a:spLocks noGrp="1"/>
          </p:cNvSpPr>
          <p:nvPr>
            <p:ph sz="quarter" idx="14"/>
          </p:nvPr>
        </p:nvSpPr>
        <p:spPr>
          <a:xfrm>
            <a:off x="685800" y="4083050"/>
            <a:ext cx="6904039" cy="215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5"/>
          </p:nvPr>
        </p:nvSpPr>
        <p:spPr/>
        <p:txBody>
          <a:bodyPr/>
          <a:lstStyle/>
          <a:p>
            <a:endParaRPr lang="en-US" dirty="0"/>
          </a:p>
        </p:txBody>
      </p:sp>
      <p:sp>
        <p:nvSpPr>
          <p:cNvPr id="4" name="Slide Number Placeholder 3"/>
          <p:cNvSpPr>
            <a:spLocks noGrp="1"/>
          </p:cNvSpPr>
          <p:nvPr>
            <p:ph type="sldNum" sz="quarter" idx="16"/>
          </p:nvPr>
        </p:nvSpPr>
        <p:spPr/>
        <p:txBody>
          <a:bodyPr/>
          <a:lstStyle/>
          <a:p>
            <a:fld id="{7586D33A-BC3B-384C-99A4-A76BAC813302}" type="slidenum">
              <a:rPr lang="en-US" smtClean="0"/>
              <a:pPr/>
              <a:t>‹#›</a:t>
            </a:fld>
            <a:endParaRPr lang="en-US" dirty="0"/>
          </a:p>
        </p:txBody>
      </p:sp>
      <p:pic>
        <p:nvPicPr>
          <p:cNvPr id="10" name="Picture 9"/>
          <p:cNvPicPr>
            <a:picLocks noChangeAspect="1"/>
          </p:cNvPicPr>
          <p:nvPr userDrawn="1"/>
        </p:nvPicPr>
        <p:blipFill>
          <a:blip r:embed="rId2"/>
          <a:stretch>
            <a:fillRect/>
          </a:stretch>
        </p:blipFill>
        <p:spPr>
          <a:xfrm>
            <a:off x="7902838" y="6368323"/>
            <a:ext cx="793487" cy="320039"/>
          </a:xfrm>
          <a:prstGeom prst="rect">
            <a:avLst/>
          </a:prstGeom>
        </p:spPr>
      </p:pic>
    </p:spTree>
    <p:extLst>
      <p:ext uri="{BB962C8B-B14F-4D97-AF65-F5344CB8AC3E}">
        <p14:creationId xmlns:p14="http://schemas.microsoft.com/office/powerpoint/2010/main" val="4209196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8" name="Rectangle 7"/>
          <p:cNvSpPr/>
          <p:nvPr userDrawn="1"/>
        </p:nvSpPr>
        <p:spPr>
          <a:xfrm>
            <a:off x="0" y="0"/>
            <a:ext cx="9144000" cy="243840"/>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itle 1"/>
          <p:cNvSpPr>
            <a:spLocks noGrp="1"/>
          </p:cNvSpPr>
          <p:nvPr>
            <p:ph type="title" hasCustomPrompt="1"/>
          </p:nvPr>
        </p:nvSpPr>
        <p:spPr>
          <a:xfrm>
            <a:off x="685800" y="502907"/>
            <a:ext cx="8001000" cy="1043640"/>
          </a:xfrm>
        </p:spPr>
        <p:txBody>
          <a:bodyPr>
            <a:normAutofit/>
          </a:bodyPr>
          <a:lstStyle>
            <a:lvl1pPr>
              <a:lnSpc>
                <a:spcPct val="90000"/>
              </a:lnSpc>
              <a:defRPr sz="2400" cap="none" baseline="0">
                <a:solidFill>
                  <a:schemeClr val="accent1"/>
                </a:solidFill>
              </a:defRPr>
            </a:lvl1pPr>
          </a:lstStyle>
          <a:p>
            <a:r>
              <a:rPr lang="en-US" dirty="0"/>
              <a:t>Click to edit headline for your slide here.</a:t>
            </a:r>
          </a:p>
        </p:txBody>
      </p:sp>
      <p:sp>
        <p:nvSpPr>
          <p:cNvPr id="9" name="Text Placeholder 2"/>
          <p:cNvSpPr>
            <a:spLocks noGrp="1"/>
          </p:cNvSpPr>
          <p:nvPr>
            <p:ph type="body" idx="13" hasCustomPrompt="1"/>
          </p:nvPr>
        </p:nvSpPr>
        <p:spPr>
          <a:xfrm>
            <a:off x="685799" y="1706374"/>
            <a:ext cx="3811589" cy="520452"/>
          </a:xfrm>
        </p:spPr>
        <p:txBody>
          <a:bodyPr anchor="b">
            <a:normAutofit/>
          </a:bodyPr>
          <a:lstStyle>
            <a:lvl1pPr marL="0" indent="0">
              <a:lnSpc>
                <a:spcPct val="90000"/>
              </a:lnSpc>
              <a:spcBef>
                <a:spcPts val="0"/>
              </a:spcBef>
              <a:buNone/>
              <a:defRPr sz="1800" b="1" i="0">
                <a:solidFill>
                  <a:schemeClr val="tx2"/>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4"/>
          <p:cNvSpPr>
            <a:spLocks noGrp="1"/>
          </p:cNvSpPr>
          <p:nvPr>
            <p:ph type="body" sz="quarter" idx="3" hasCustomPrompt="1"/>
          </p:nvPr>
        </p:nvSpPr>
        <p:spPr>
          <a:xfrm>
            <a:off x="4873715" y="1706374"/>
            <a:ext cx="3813086" cy="520452"/>
          </a:xfrm>
        </p:spPr>
        <p:txBody>
          <a:bodyPr anchor="b">
            <a:normAutofit/>
          </a:bodyPr>
          <a:lstStyle>
            <a:lvl1pPr marL="0" indent="0">
              <a:lnSpc>
                <a:spcPct val="90000"/>
              </a:lnSpc>
              <a:spcBef>
                <a:spcPts val="0"/>
              </a:spcBef>
              <a:buNone/>
              <a:defRPr sz="1800" b="1">
                <a:solidFill>
                  <a:schemeClr val="tx2"/>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Click to edit Master text styles.</a:t>
            </a:r>
          </a:p>
        </p:txBody>
      </p:sp>
      <p:sp>
        <p:nvSpPr>
          <p:cNvPr id="17" name="Content Placeholder 2"/>
          <p:cNvSpPr>
            <a:spLocks noGrp="1"/>
          </p:cNvSpPr>
          <p:nvPr>
            <p:ph sz="quarter" idx="16"/>
          </p:nvPr>
        </p:nvSpPr>
        <p:spPr>
          <a:xfrm>
            <a:off x="685800" y="2339975"/>
            <a:ext cx="3811588" cy="387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8" name="Content Placeholder 4"/>
          <p:cNvSpPr>
            <a:spLocks noGrp="1"/>
          </p:cNvSpPr>
          <p:nvPr>
            <p:ph sz="quarter" idx="17"/>
          </p:nvPr>
        </p:nvSpPr>
        <p:spPr>
          <a:xfrm>
            <a:off x="4873625" y="2339975"/>
            <a:ext cx="3813175" cy="387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Footer Placeholder 1"/>
          <p:cNvSpPr>
            <a:spLocks noGrp="1"/>
          </p:cNvSpPr>
          <p:nvPr>
            <p:ph type="ftr" sz="quarter" idx="18"/>
          </p:nvPr>
        </p:nvSpPr>
        <p:spPr/>
        <p:txBody>
          <a:bodyPr/>
          <a:lstStyle/>
          <a:p>
            <a:endParaRPr lang="en-US" dirty="0"/>
          </a:p>
        </p:txBody>
      </p:sp>
      <p:sp>
        <p:nvSpPr>
          <p:cNvPr id="3" name="Slide Number Placeholder 2"/>
          <p:cNvSpPr>
            <a:spLocks noGrp="1"/>
          </p:cNvSpPr>
          <p:nvPr>
            <p:ph type="sldNum" sz="quarter" idx="19"/>
          </p:nvPr>
        </p:nvSpPr>
        <p:spPr/>
        <p:txBody>
          <a:bodyPr/>
          <a:lstStyle/>
          <a:p>
            <a:fld id="{7586D33A-BC3B-384C-99A4-A76BAC813302}" type="slidenum">
              <a:rPr lang="en-US" smtClean="0"/>
              <a:pPr/>
              <a:t>‹#›</a:t>
            </a:fld>
            <a:endParaRPr lang="en-US" dirty="0"/>
          </a:p>
        </p:txBody>
      </p:sp>
      <p:pic>
        <p:nvPicPr>
          <p:cNvPr id="11" name="Picture 10"/>
          <p:cNvPicPr>
            <a:picLocks noChangeAspect="1"/>
          </p:cNvPicPr>
          <p:nvPr userDrawn="1"/>
        </p:nvPicPr>
        <p:blipFill>
          <a:blip r:embed="rId2"/>
          <a:stretch>
            <a:fillRect/>
          </a:stretch>
        </p:blipFill>
        <p:spPr>
          <a:xfrm>
            <a:off x="7902838" y="6368323"/>
            <a:ext cx="793487" cy="320039"/>
          </a:xfrm>
          <a:prstGeom prst="rect">
            <a:avLst/>
          </a:prstGeom>
        </p:spPr>
      </p:pic>
    </p:spTree>
    <p:extLst>
      <p:ext uri="{BB962C8B-B14F-4D97-AF65-F5344CB8AC3E}">
        <p14:creationId xmlns:p14="http://schemas.microsoft.com/office/powerpoint/2010/main" val="2558520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1422907"/>
            <a:ext cx="8001000" cy="1043640"/>
          </a:xfrm>
        </p:spPr>
        <p:txBody>
          <a:bodyPr>
            <a:normAutofit/>
          </a:bodyPr>
          <a:lstStyle>
            <a:lvl1pPr>
              <a:lnSpc>
                <a:spcPct val="90000"/>
              </a:lnSpc>
              <a:defRPr sz="2400" cap="none" baseline="0">
                <a:solidFill>
                  <a:schemeClr val="accent1"/>
                </a:solidFill>
              </a:defRPr>
            </a:lvl1pPr>
          </a:lstStyle>
          <a:p>
            <a:r>
              <a:rPr lang="en-US" dirty="0"/>
              <a:t>Click to edit headline for your slide here.</a:t>
            </a:r>
          </a:p>
        </p:txBody>
      </p:sp>
      <p:sp>
        <p:nvSpPr>
          <p:cNvPr id="11" name="Text Placeholder 2"/>
          <p:cNvSpPr>
            <a:spLocks noGrp="1"/>
          </p:cNvSpPr>
          <p:nvPr>
            <p:ph type="body" idx="13" hasCustomPrompt="1"/>
          </p:nvPr>
        </p:nvSpPr>
        <p:spPr>
          <a:xfrm>
            <a:off x="685799" y="2626374"/>
            <a:ext cx="3811589" cy="520452"/>
          </a:xfrm>
        </p:spPr>
        <p:txBody>
          <a:bodyPr anchor="b">
            <a:normAutofit/>
          </a:bodyPr>
          <a:lstStyle>
            <a:lvl1pPr marL="0" indent="0">
              <a:lnSpc>
                <a:spcPct val="90000"/>
              </a:lnSpc>
              <a:spcBef>
                <a:spcPts val="0"/>
              </a:spcBef>
              <a:buNone/>
              <a:defRPr sz="1800" b="1" i="0">
                <a:solidFill>
                  <a:schemeClr val="tx2"/>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4"/>
          <p:cNvSpPr>
            <a:spLocks noGrp="1"/>
          </p:cNvSpPr>
          <p:nvPr>
            <p:ph type="body" sz="quarter" idx="3" hasCustomPrompt="1"/>
          </p:nvPr>
        </p:nvSpPr>
        <p:spPr>
          <a:xfrm>
            <a:off x="4873715" y="2626374"/>
            <a:ext cx="3813086" cy="520452"/>
          </a:xfrm>
        </p:spPr>
        <p:txBody>
          <a:bodyPr anchor="b">
            <a:normAutofit/>
          </a:bodyPr>
          <a:lstStyle>
            <a:lvl1pPr marL="0" indent="0">
              <a:lnSpc>
                <a:spcPct val="90000"/>
              </a:lnSpc>
              <a:spcBef>
                <a:spcPts val="0"/>
              </a:spcBef>
              <a:buNone/>
              <a:defRPr sz="1800" b="1">
                <a:solidFill>
                  <a:schemeClr val="tx2"/>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Click to edit Master text styles.</a:t>
            </a:r>
          </a:p>
        </p:txBody>
      </p:sp>
      <p:sp>
        <p:nvSpPr>
          <p:cNvPr id="16" name="Rectangle 25"/>
          <p:cNvSpPr>
            <a:spLocks noChangeAspect="1"/>
          </p:cNvSpPr>
          <p:nvPr userDrawn="1"/>
        </p:nvSpPr>
        <p:spPr>
          <a:xfrm rot="10800000">
            <a:off x="673068" y="980299"/>
            <a:ext cx="348754" cy="320040"/>
          </a:xfrm>
          <a:custGeom>
            <a:avLst/>
            <a:gdLst>
              <a:gd name="connsiteX0" fmla="*/ 8217120 w 9144000"/>
              <a:gd name="connsiteY0" fmla="*/ 1044068 h 4127247"/>
              <a:gd name="connsiteX1" fmla="*/ 0 w 9144000"/>
              <a:gd name="connsiteY1" fmla="*/ 4127247 h 4127247"/>
              <a:gd name="connsiteX2" fmla="*/ 0 w 9144000"/>
              <a:gd name="connsiteY2" fmla="*/ 232338 h 4127247"/>
              <a:gd name="connsiteX3" fmla="*/ 8022453 w 9144000"/>
              <a:gd name="connsiteY3" fmla="*/ 232338 h 4127247"/>
              <a:gd name="connsiteX4" fmla="*/ 8123192 w 9144000"/>
              <a:gd name="connsiteY4" fmla="*/ 24215 h 4127247"/>
              <a:gd name="connsiteX5" fmla="*/ 8174896 w 9144000"/>
              <a:gd name="connsiteY5" fmla="*/ 24215 h 4127247"/>
              <a:gd name="connsiteX6" fmla="*/ 8275635 w 9144000"/>
              <a:gd name="connsiteY6" fmla="*/ 232338 h 4127247"/>
              <a:gd name="connsiteX7" fmla="*/ 9144000 w 9144000"/>
              <a:gd name="connsiteY7" fmla="*/ 232338 h 4127247"/>
              <a:gd name="connsiteX8" fmla="*/ 8217120 w 9144000"/>
              <a:gd name="connsiteY8" fmla="*/ 1044068 h 4127247"/>
              <a:gd name="connsiteX0" fmla="*/ 8217120 w 9144000"/>
              <a:gd name="connsiteY0" fmla="*/ 1044068 h 1057217"/>
              <a:gd name="connsiteX1" fmla="*/ 7677987 w 9144000"/>
              <a:gd name="connsiteY1" fmla="*/ 1057217 h 1057217"/>
              <a:gd name="connsiteX2" fmla="*/ 0 w 9144000"/>
              <a:gd name="connsiteY2" fmla="*/ 232338 h 1057217"/>
              <a:gd name="connsiteX3" fmla="*/ 8022453 w 9144000"/>
              <a:gd name="connsiteY3" fmla="*/ 232338 h 1057217"/>
              <a:gd name="connsiteX4" fmla="*/ 8123192 w 9144000"/>
              <a:gd name="connsiteY4" fmla="*/ 24215 h 1057217"/>
              <a:gd name="connsiteX5" fmla="*/ 8174896 w 9144000"/>
              <a:gd name="connsiteY5" fmla="*/ 24215 h 1057217"/>
              <a:gd name="connsiteX6" fmla="*/ 8275635 w 9144000"/>
              <a:gd name="connsiteY6" fmla="*/ 232338 h 1057217"/>
              <a:gd name="connsiteX7" fmla="*/ 9144000 w 9144000"/>
              <a:gd name="connsiteY7" fmla="*/ 232338 h 1057217"/>
              <a:gd name="connsiteX8" fmla="*/ 8217120 w 9144000"/>
              <a:gd name="connsiteY8" fmla="*/ 1044068 h 1057217"/>
              <a:gd name="connsiteX0" fmla="*/ 650885 w 1577765"/>
              <a:gd name="connsiteY0" fmla="*/ 1044068 h 1057217"/>
              <a:gd name="connsiteX1" fmla="*/ 111752 w 1577765"/>
              <a:gd name="connsiteY1" fmla="*/ 1057217 h 1057217"/>
              <a:gd name="connsiteX2" fmla="*/ 0 w 1577765"/>
              <a:gd name="connsiteY2" fmla="*/ 357243 h 1057217"/>
              <a:gd name="connsiteX3" fmla="*/ 456218 w 1577765"/>
              <a:gd name="connsiteY3" fmla="*/ 232338 h 1057217"/>
              <a:gd name="connsiteX4" fmla="*/ 556957 w 1577765"/>
              <a:gd name="connsiteY4" fmla="*/ 24215 h 1057217"/>
              <a:gd name="connsiteX5" fmla="*/ 608661 w 1577765"/>
              <a:gd name="connsiteY5" fmla="*/ 24215 h 1057217"/>
              <a:gd name="connsiteX6" fmla="*/ 709400 w 1577765"/>
              <a:gd name="connsiteY6" fmla="*/ 232338 h 1057217"/>
              <a:gd name="connsiteX7" fmla="*/ 1577765 w 1577765"/>
              <a:gd name="connsiteY7" fmla="*/ 232338 h 1057217"/>
              <a:gd name="connsiteX8" fmla="*/ 650885 w 1577765"/>
              <a:gd name="connsiteY8" fmla="*/ 1044068 h 1057217"/>
              <a:gd name="connsiteX0" fmla="*/ 650885 w 986140"/>
              <a:gd name="connsiteY0" fmla="*/ 1044068 h 1057217"/>
              <a:gd name="connsiteX1" fmla="*/ 111752 w 986140"/>
              <a:gd name="connsiteY1" fmla="*/ 1057217 h 1057217"/>
              <a:gd name="connsiteX2" fmla="*/ 0 w 986140"/>
              <a:gd name="connsiteY2" fmla="*/ 357243 h 1057217"/>
              <a:gd name="connsiteX3" fmla="*/ 456218 w 986140"/>
              <a:gd name="connsiteY3" fmla="*/ 232338 h 1057217"/>
              <a:gd name="connsiteX4" fmla="*/ 556957 w 986140"/>
              <a:gd name="connsiteY4" fmla="*/ 24215 h 1057217"/>
              <a:gd name="connsiteX5" fmla="*/ 608661 w 986140"/>
              <a:gd name="connsiteY5" fmla="*/ 24215 h 1057217"/>
              <a:gd name="connsiteX6" fmla="*/ 709400 w 986140"/>
              <a:gd name="connsiteY6" fmla="*/ 232338 h 1057217"/>
              <a:gd name="connsiteX7" fmla="*/ 986140 w 986140"/>
              <a:gd name="connsiteY7" fmla="*/ 436131 h 1057217"/>
              <a:gd name="connsiteX8" fmla="*/ 650885 w 986140"/>
              <a:gd name="connsiteY8" fmla="*/ 1044068 h 1057217"/>
              <a:gd name="connsiteX0" fmla="*/ 986140 w 986140"/>
              <a:gd name="connsiteY0" fmla="*/ 436131 h 1057473"/>
              <a:gd name="connsiteX1" fmla="*/ 111752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1057473"/>
              <a:gd name="connsiteX1" fmla="*/ 108580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440122"/>
              <a:gd name="connsiteX1" fmla="*/ 0 w 986140"/>
              <a:gd name="connsiteY1" fmla="*/ 357243 h 440122"/>
              <a:gd name="connsiteX2" fmla="*/ 456218 w 986140"/>
              <a:gd name="connsiteY2" fmla="*/ 232338 h 440122"/>
              <a:gd name="connsiteX3" fmla="*/ 556957 w 986140"/>
              <a:gd name="connsiteY3" fmla="*/ 24215 h 440122"/>
              <a:gd name="connsiteX4" fmla="*/ 608661 w 986140"/>
              <a:gd name="connsiteY4" fmla="*/ 24215 h 440122"/>
              <a:gd name="connsiteX5" fmla="*/ 709400 w 986140"/>
              <a:gd name="connsiteY5" fmla="*/ 232338 h 440122"/>
              <a:gd name="connsiteX6" fmla="*/ 986140 w 986140"/>
              <a:gd name="connsiteY6" fmla="*/ 436131 h 440122"/>
              <a:gd name="connsiteX0" fmla="*/ 529922 w 529922"/>
              <a:gd name="connsiteY0" fmla="*/ 436131 h 436131"/>
              <a:gd name="connsiteX1" fmla="*/ 0 w 529922"/>
              <a:gd name="connsiteY1" fmla="*/ 232338 h 436131"/>
              <a:gd name="connsiteX2" fmla="*/ 100739 w 529922"/>
              <a:gd name="connsiteY2" fmla="*/ 24215 h 436131"/>
              <a:gd name="connsiteX3" fmla="*/ 152443 w 529922"/>
              <a:gd name="connsiteY3" fmla="*/ 24215 h 436131"/>
              <a:gd name="connsiteX4" fmla="*/ 253182 w 529922"/>
              <a:gd name="connsiteY4" fmla="*/ 232338 h 436131"/>
              <a:gd name="connsiteX5" fmla="*/ 529922 w 529922"/>
              <a:gd name="connsiteY5" fmla="*/ 436131 h 436131"/>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2" h="232338">
                <a:moveTo>
                  <a:pt x="253182" y="232338"/>
                </a:moveTo>
                <a:lnTo>
                  <a:pt x="0" y="232338"/>
                </a:lnTo>
                <a:lnTo>
                  <a:pt x="100739" y="24215"/>
                </a:lnTo>
                <a:cubicBezTo>
                  <a:pt x="117077" y="-8962"/>
                  <a:pt x="137899" y="-7169"/>
                  <a:pt x="152443" y="24215"/>
                </a:cubicBezTo>
                <a:lnTo>
                  <a:pt x="253182" y="232338"/>
                </a:lnTo>
                <a:close/>
              </a:path>
            </a:pathLst>
          </a:custGeom>
          <a:solidFill>
            <a:schemeClr val="accent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7" name="Rectangle 16"/>
          <p:cNvSpPr/>
          <p:nvPr userDrawn="1"/>
        </p:nvSpPr>
        <p:spPr>
          <a:xfrm>
            <a:off x="0" y="0"/>
            <a:ext cx="9144000" cy="98664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Content Placeholder 3"/>
          <p:cNvSpPr>
            <a:spLocks noGrp="1"/>
          </p:cNvSpPr>
          <p:nvPr>
            <p:ph sz="quarter" idx="16"/>
          </p:nvPr>
        </p:nvSpPr>
        <p:spPr>
          <a:xfrm>
            <a:off x="673100" y="3260725"/>
            <a:ext cx="3824288" cy="2952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Content Placeholder 5"/>
          <p:cNvSpPr>
            <a:spLocks noGrp="1"/>
          </p:cNvSpPr>
          <p:nvPr>
            <p:ph sz="quarter" idx="17"/>
          </p:nvPr>
        </p:nvSpPr>
        <p:spPr>
          <a:xfrm>
            <a:off x="4873625" y="3260725"/>
            <a:ext cx="3813175" cy="2952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8"/>
          </p:nvPr>
        </p:nvSpPr>
        <p:spPr/>
        <p:txBody>
          <a:bodyPr/>
          <a:lstStyle/>
          <a:p>
            <a:endParaRPr lang="en-US" dirty="0"/>
          </a:p>
        </p:txBody>
      </p:sp>
      <p:sp>
        <p:nvSpPr>
          <p:cNvPr id="4" name="Slide Number Placeholder 3"/>
          <p:cNvSpPr>
            <a:spLocks noGrp="1"/>
          </p:cNvSpPr>
          <p:nvPr>
            <p:ph type="sldNum" sz="quarter" idx="19"/>
          </p:nvPr>
        </p:nvSpPr>
        <p:spPr/>
        <p:txBody>
          <a:bodyPr/>
          <a:lstStyle/>
          <a:p>
            <a:fld id="{7586D33A-BC3B-384C-99A4-A76BAC813302}" type="slidenum">
              <a:rPr lang="en-US" smtClean="0"/>
              <a:pPr/>
              <a:t>‹#›</a:t>
            </a:fld>
            <a:endParaRPr lang="en-US" dirty="0"/>
          </a:p>
        </p:txBody>
      </p:sp>
      <p:pic>
        <p:nvPicPr>
          <p:cNvPr id="14" name="Picture 13"/>
          <p:cNvPicPr>
            <a:picLocks noChangeAspect="1"/>
          </p:cNvPicPr>
          <p:nvPr userDrawn="1"/>
        </p:nvPicPr>
        <p:blipFill>
          <a:blip r:embed="rId2"/>
          <a:stretch>
            <a:fillRect/>
          </a:stretch>
        </p:blipFill>
        <p:spPr>
          <a:xfrm>
            <a:off x="7902838" y="6368323"/>
            <a:ext cx="793487" cy="320039"/>
          </a:xfrm>
          <a:prstGeom prst="rect">
            <a:avLst/>
          </a:prstGeom>
        </p:spPr>
      </p:pic>
    </p:spTree>
    <p:extLst>
      <p:ext uri="{BB962C8B-B14F-4D97-AF65-F5344CB8AC3E}">
        <p14:creationId xmlns:p14="http://schemas.microsoft.com/office/powerpoint/2010/main" val="744827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Picture and Caption">
    <p:spTree>
      <p:nvGrpSpPr>
        <p:cNvPr id="1" name=""/>
        <p:cNvGrpSpPr/>
        <p:nvPr/>
      </p:nvGrpSpPr>
      <p:grpSpPr>
        <a:xfrm>
          <a:off x="0" y="0"/>
          <a:ext cx="0" cy="0"/>
          <a:chOff x="0" y="0"/>
          <a:chExt cx="0" cy="0"/>
        </a:xfrm>
      </p:grpSpPr>
      <p:sp>
        <p:nvSpPr>
          <p:cNvPr id="15" name="Picture Placeholder 4"/>
          <p:cNvSpPr>
            <a:spLocks noGrp="1"/>
          </p:cNvSpPr>
          <p:nvPr>
            <p:ph type="pic" sz="quarter" idx="17"/>
          </p:nvPr>
        </p:nvSpPr>
        <p:spPr>
          <a:xfrm>
            <a:off x="5257800" y="0"/>
            <a:ext cx="3886200" cy="3452178"/>
          </a:xfrm>
          <a:custGeom>
            <a:avLst/>
            <a:gdLst/>
            <a:ahLst/>
            <a:cxnLst/>
            <a:rect l="l" t="t" r="r" b="b"/>
            <a:pathLst>
              <a:path w="3886200" h="3452178">
                <a:moveTo>
                  <a:pt x="0" y="0"/>
                </a:moveTo>
                <a:lnTo>
                  <a:pt x="3886200" y="0"/>
                </a:lnTo>
                <a:lnTo>
                  <a:pt x="3886200" y="3132138"/>
                </a:lnTo>
                <a:lnTo>
                  <a:pt x="769440" y="3132138"/>
                </a:lnTo>
                <a:lnTo>
                  <a:pt x="630675" y="3418823"/>
                </a:lnTo>
                <a:cubicBezTo>
                  <a:pt x="608170" y="3464523"/>
                  <a:pt x="579488" y="3462053"/>
                  <a:pt x="559454" y="3418823"/>
                </a:cubicBezTo>
                <a:lnTo>
                  <a:pt x="420688" y="3132138"/>
                </a:lnTo>
                <a:lnTo>
                  <a:pt x="0" y="3132138"/>
                </a:lnTo>
                <a:close/>
              </a:path>
            </a:pathLst>
          </a:custGeom>
        </p:spPr>
        <p:txBody>
          <a:bodyPr anchor="ctr" anchorCtr="0"/>
          <a:lstStyle>
            <a:lvl1pPr algn="ctr">
              <a:defRPr/>
            </a:lvl1pPr>
          </a:lstStyle>
          <a:p>
            <a:r>
              <a:rPr lang="en-US" smtClean="0"/>
              <a:t>Click icon to add picture</a:t>
            </a:r>
            <a:endParaRPr lang="en-US"/>
          </a:p>
        </p:txBody>
      </p:sp>
      <p:sp>
        <p:nvSpPr>
          <p:cNvPr id="8" name="Rectangle 7"/>
          <p:cNvSpPr/>
          <p:nvPr userDrawn="1"/>
        </p:nvSpPr>
        <p:spPr>
          <a:xfrm>
            <a:off x="0" y="0"/>
            <a:ext cx="5257800" cy="6858000"/>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678488" y="3601209"/>
            <a:ext cx="3008313" cy="833180"/>
          </a:xfrm>
        </p:spPr>
        <p:txBody>
          <a:bodyPr anchor="b">
            <a:normAutofit/>
          </a:bodyPr>
          <a:lstStyle>
            <a:lvl1pPr algn="l">
              <a:lnSpc>
                <a:spcPct val="90000"/>
              </a:lnSpc>
              <a:defRPr sz="1600" b="1" cap="none">
                <a:solidFill>
                  <a:schemeClr val="accent1"/>
                </a:solidFill>
              </a:defRPr>
            </a:lvl1pPr>
          </a:lstStyle>
          <a:p>
            <a:r>
              <a:rPr lang="en-US" dirty="0"/>
              <a:t>Click to edit subhead or caption for image above.</a:t>
            </a:r>
          </a:p>
        </p:txBody>
      </p:sp>
      <p:sp>
        <p:nvSpPr>
          <p:cNvPr id="4" name="Text Placeholder 3"/>
          <p:cNvSpPr>
            <a:spLocks noGrp="1"/>
          </p:cNvSpPr>
          <p:nvPr>
            <p:ph type="body" sz="half" idx="2" hasCustomPrompt="1"/>
          </p:nvPr>
        </p:nvSpPr>
        <p:spPr>
          <a:xfrm>
            <a:off x="5678488" y="4528303"/>
            <a:ext cx="3008313" cy="1758219"/>
          </a:xfrm>
        </p:spPr>
        <p:txBody>
          <a:bodyPr>
            <a:normAutofit/>
          </a:bodyPr>
          <a:lstStyle>
            <a:lvl1pPr marL="0" indent="0">
              <a:buNone/>
              <a:defRPr sz="1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your paragraph here. </a:t>
            </a:r>
          </a:p>
        </p:txBody>
      </p:sp>
      <p:sp>
        <p:nvSpPr>
          <p:cNvPr id="11" name="Text Placeholder 10"/>
          <p:cNvSpPr>
            <a:spLocks noGrp="1"/>
          </p:cNvSpPr>
          <p:nvPr>
            <p:ph type="body" sz="quarter" idx="13" hasCustomPrompt="1"/>
          </p:nvPr>
        </p:nvSpPr>
        <p:spPr>
          <a:xfrm>
            <a:off x="685801" y="846705"/>
            <a:ext cx="3884612" cy="1722715"/>
          </a:xfrm>
        </p:spPr>
        <p:txBody>
          <a:bodyPr anchor="b" anchorCtr="0">
            <a:normAutofit/>
          </a:bodyPr>
          <a:lstStyle>
            <a:lvl1pPr>
              <a:lnSpc>
                <a:spcPct val="90000"/>
              </a:lnSpc>
              <a:spcBef>
                <a:spcPts val="0"/>
              </a:spcBef>
              <a:defRPr sz="2000" b="1" i="0">
                <a:solidFill>
                  <a:schemeClr val="bg1"/>
                </a:solidFill>
                <a:latin typeface="Arial"/>
              </a:defRPr>
            </a:lvl1pPr>
          </a:lstStyle>
          <a:p>
            <a:pPr lvl="0"/>
            <a:r>
              <a:rPr lang="en-US" dirty="0"/>
              <a:t>Click to edit headline here.</a:t>
            </a:r>
          </a:p>
        </p:txBody>
      </p:sp>
      <p:sp>
        <p:nvSpPr>
          <p:cNvPr id="9" name="Text Placeholder 8"/>
          <p:cNvSpPr>
            <a:spLocks noGrp="1"/>
          </p:cNvSpPr>
          <p:nvPr>
            <p:ph type="body" sz="quarter" idx="15" hasCustomPrompt="1"/>
          </p:nvPr>
        </p:nvSpPr>
        <p:spPr>
          <a:xfrm>
            <a:off x="685801" y="2707218"/>
            <a:ext cx="3884613" cy="3529543"/>
          </a:xfrm>
        </p:spPr>
        <p:txBody>
          <a:bodyPr>
            <a:normAutofit/>
          </a:bodyPr>
          <a:lstStyle>
            <a:lvl1pPr>
              <a:defRPr sz="14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your paragraph here.</a:t>
            </a:r>
          </a:p>
        </p:txBody>
      </p:sp>
      <p:sp>
        <p:nvSpPr>
          <p:cNvPr id="3" name="Footer Placeholder 2"/>
          <p:cNvSpPr>
            <a:spLocks noGrp="1"/>
          </p:cNvSpPr>
          <p:nvPr>
            <p:ph type="ftr" sz="quarter" idx="18"/>
          </p:nvPr>
        </p:nvSpPr>
        <p:spPr>
          <a:xfrm>
            <a:off x="1014984" y="6364224"/>
            <a:ext cx="4242816" cy="365125"/>
          </a:xfrm>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9"/>
          </p:nvPr>
        </p:nvSpPr>
        <p:spPr/>
        <p:txBody>
          <a:bodyPr/>
          <a:lstStyle>
            <a:lvl1pPr>
              <a:defRPr>
                <a:solidFill>
                  <a:schemeClr val="bg1"/>
                </a:solidFill>
              </a:defRPr>
            </a:lvl1pPr>
          </a:lstStyle>
          <a:p>
            <a:fld id="{7586D33A-BC3B-384C-99A4-A76BAC813302}" type="slidenum">
              <a:rPr lang="en-US" smtClean="0"/>
              <a:pPr/>
              <a:t>‹#›</a:t>
            </a:fld>
            <a:endParaRPr lang="en-US" dirty="0"/>
          </a:p>
        </p:txBody>
      </p:sp>
      <p:pic>
        <p:nvPicPr>
          <p:cNvPr id="12" name="Picture 11"/>
          <p:cNvPicPr>
            <a:picLocks noChangeAspect="1"/>
          </p:cNvPicPr>
          <p:nvPr userDrawn="1"/>
        </p:nvPicPr>
        <p:blipFill>
          <a:blip r:embed="rId2"/>
          <a:stretch>
            <a:fillRect/>
          </a:stretch>
        </p:blipFill>
        <p:spPr>
          <a:xfrm>
            <a:off x="7902838" y="6368323"/>
            <a:ext cx="793487" cy="320039"/>
          </a:xfrm>
          <a:prstGeom prst="rect">
            <a:avLst/>
          </a:prstGeom>
        </p:spPr>
      </p:pic>
    </p:spTree>
    <p:extLst>
      <p:ext uri="{BB962C8B-B14F-4D97-AF65-F5344CB8AC3E}">
        <p14:creationId xmlns:p14="http://schemas.microsoft.com/office/powerpoint/2010/main" val="1218220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5257800" y="0"/>
            <a:ext cx="3886200" cy="6858000"/>
          </a:xfrm>
        </p:spPr>
        <p:txBody>
          <a:bodyPr anchor="ctr" anchorCtr="0"/>
          <a:lstStyle>
            <a:lvl1pPr algn="ctr">
              <a:defRPr/>
            </a:lvl1pPr>
          </a:lstStyle>
          <a:p>
            <a:r>
              <a:rPr lang="en-US" smtClean="0"/>
              <a:t>Click icon to add picture</a:t>
            </a:r>
            <a:endParaRPr lang="en-US"/>
          </a:p>
        </p:txBody>
      </p:sp>
      <p:sp>
        <p:nvSpPr>
          <p:cNvPr id="8" name="Rectangle 7"/>
          <p:cNvSpPr/>
          <p:nvPr userDrawn="1"/>
        </p:nvSpPr>
        <p:spPr>
          <a:xfrm>
            <a:off x="0" y="0"/>
            <a:ext cx="5257800" cy="6858000"/>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3" hasCustomPrompt="1"/>
          </p:nvPr>
        </p:nvSpPr>
        <p:spPr>
          <a:xfrm>
            <a:off x="685801" y="846705"/>
            <a:ext cx="3884612" cy="1722715"/>
          </a:xfrm>
        </p:spPr>
        <p:txBody>
          <a:bodyPr anchor="b" anchorCtr="0">
            <a:normAutofit/>
          </a:bodyPr>
          <a:lstStyle>
            <a:lvl1pPr>
              <a:lnSpc>
                <a:spcPct val="90000"/>
              </a:lnSpc>
              <a:spcBef>
                <a:spcPts val="0"/>
              </a:spcBef>
              <a:defRPr sz="2000" b="1" i="0">
                <a:solidFill>
                  <a:schemeClr val="bg1"/>
                </a:solidFill>
                <a:latin typeface="Arial"/>
              </a:defRPr>
            </a:lvl1pPr>
          </a:lstStyle>
          <a:p>
            <a:pPr lvl="0"/>
            <a:r>
              <a:rPr lang="en-US" dirty="0"/>
              <a:t>Click to edit headline here.</a:t>
            </a:r>
          </a:p>
        </p:txBody>
      </p:sp>
      <p:sp>
        <p:nvSpPr>
          <p:cNvPr id="9" name="Text Placeholder 8"/>
          <p:cNvSpPr>
            <a:spLocks noGrp="1"/>
          </p:cNvSpPr>
          <p:nvPr>
            <p:ph type="body" sz="quarter" idx="15" hasCustomPrompt="1"/>
          </p:nvPr>
        </p:nvSpPr>
        <p:spPr>
          <a:xfrm>
            <a:off x="685801" y="2707218"/>
            <a:ext cx="3884613" cy="3529543"/>
          </a:xfrm>
        </p:spPr>
        <p:txBody>
          <a:bodyPr>
            <a:normAutofit/>
          </a:bodyPr>
          <a:lstStyle>
            <a:lvl1pPr>
              <a:defRPr sz="14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your paragraph here.</a:t>
            </a:r>
          </a:p>
        </p:txBody>
      </p:sp>
      <p:sp>
        <p:nvSpPr>
          <p:cNvPr id="3" name="Footer Placeholder 2"/>
          <p:cNvSpPr>
            <a:spLocks noGrp="1"/>
          </p:cNvSpPr>
          <p:nvPr>
            <p:ph type="ftr" sz="quarter" idx="18"/>
          </p:nvPr>
        </p:nvSpPr>
        <p:spPr>
          <a:xfrm>
            <a:off x="1014984" y="6364224"/>
            <a:ext cx="4242816" cy="365125"/>
          </a:xfrm>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9"/>
          </p:nvPr>
        </p:nvSpPr>
        <p:spPr/>
        <p:txBody>
          <a:bodyPr/>
          <a:lstStyle>
            <a:lvl1pPr>
              <a:defRPr>
                <a:solidFill>
                  <a:schemeClr val="bg1"/>
                </a:solidFill>
              </a:defRPr>
            </a:lvl1pPr>
          </a:lstStyle>
          <a:p>
            <a:fld id="{7586D33A-BC3B-384C-99A4-A76BAC813302}" type="slidenum">
              <a:rPr lang="en-US" smtClean="0"/>
              <a:pPr/>
              <a:t>‹#›</a:t>
            </a:fld>
            <a:endParaRPr lang="en-US" dirty="0"/>
          </a:p>
        </p:txBody>
      </p:sp>
      <p:pic>
        <p:nvPicPr>
          <p:cNvPr id="12" name="Picture 11"/>
          <p:cNvPicPr>
            <a:picLocks noChangeAspect="1"/>
          </p:cNvPicPr>
          <p:nvPr userDrawn="1"/>
        </p:nvPicPr>
        <p:blipFill>
          <a:blip r:embed="rId2"/>
          <a:stretch>
            <a:fillRect/>
          </a:stretch>
        </p:blipFill>
        <p:spPr>
          <a:xfrm>
            <a:off x="7902838" y="6368323"/>
            <a:ext cx="793487" cy="320039"/>
          </a:xfrm>
          <a:prstGeom prst="rect">
            <a:avLst/>
          </a:prstGeom>
        </p:spPr>
      </p:pic>
    </p:spTree>
    <p:extLst>
      <p:ext uri="{BB962C8B-B14F-4D97-AF65-F5344CB8AC3E}">
        <p14:creationId xmlns:p14="http://schemas.microsoft.com/office/powerpoint/2010/main" val="3753956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5752799"/>
            <a:ext cx="6904038" cy="545544"/>
          </a:xfrm>
        </p:spPr>
        <p:txBody>
          <a:bodyPr anchor="t" anchorCtr="0">
            <a:normAutofit/>
          </a:bodyPr>
          <a:lstStyle>
            <a:lvl1pPr>
              <a:lnSpc>
                <a:spcPct val="90000"/>
              </a:lnSpc>
              <a:defRPr sz="2000" cap="none" baseline="0">
                <a:solidFill>
                  <a:schemeClr val="bg1"/>
                </a:solidFill>
              </a:defRPr>
            </a:lvl1pPr>
          </a:lstStyle>
          <a:p>
            <a:r>
              <a:rPr lang="en-US" dirty="0"/>
              <a:t>Click to edit subhead or caption for image above.</a:t>
            </a:r>
          </a:p>
        </p:txBody>
      </p:sp>
      <p:sp>
        <p:nvSpPr>
          <p:cNvPr id="8" name="Picture Placeholder 11"/>
          <p:cNvSpPr>
            <a:spLocks noGrp="1"/>
          </p:cNvSpPr>
          <p:nvPr>
            <p:ph type="pic" sz="quarter" idx="11"/>
          </p:nvPr>
        </p:nvSpPr>
        <p:spPr>
          <a:xfrm>
            <a:off x="0" y="0"/>
            <a:ext cx="9144000" cy="5608327"/>
          </a:xfrm>
          <a:custGeom>
            <a:avLst/>
            <a:gdLst/>
            <a:ahLst/>
            <a:cxnLst/>
            <a:rect l="l" t="t" r="r" b="b"/>
            <a:pathLst>
              <a:path w="9144000" h="5608327">
                <a:moveTo>
                  <a:pt x="0" y="0"/>
                </a:moveTo>
                <a:lnTo>
                  <a:pt x="9144000" y="0"/>
                </a:lnTo>
                <a:lnTo>
                  <a:pt x="9144000" y="5300663"/>
                </a:lnTo>
                <a:lnTo>
                  <a:pt x="1015832" y="5300663"/>
                </a:lnTo>
                <a:lnTo>
                  <a:pt x="883056" y="5574972"/>
                </a:lnTo>
                <a:cubicBezTo>
                  <a:pt x="860550" y="5620672"/>
                  <a:pt x="831868" y="5618202"/>
                  <a:pt x="811834" y="5574972"/>
                </a:cubicBezTo>
                <a:lnTo>
                  <a:pt x="679058" y="5300663"/>
                </a:lnTo>
                <a:lnTo>
                  <a:pt x="0" y="5300663"/>
                </a:lnTo>
                <a:close/>
              </a:path>
            </a:pathLst>
          </a:custGeom>
        </p:spPr>
        <p:txBody>
          <a:bodyPr anchor="ctr" anchorCtr="0"/>
          <a:lstStyle>
            <a:lvl1pPr algn="ctr">
              <a:defRPr>
                <a:solidFill>
                  <a:schemeClr val="bg1"/>
                </a:solidFill>
              </a:defRPr>
            </a:lvl1pPr>
          </a:lstStyle>
          <a:p>
            <a:r>
              <a:rPr lang="en-US" smtClean="0"/>
              <a:t>Click icon to add picture</a:t>
            </a:r>
            <a:endParaRPr lang="en-US"/>
          </a:p>
        </p:txBody>
      </p:sp>
      <p:sp>
        <p:nvSpPr>
          <p:cNvPr id="3" name="Footer Placeholder 2"/>
          <p:cNvSpPr>
            <a:spLocks noGrp="1"/>
          </p:cNvSpPr>
          <p:nvPr>
            <p:ph type="ftr" sz="quarter" idx="12"/>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3"/>
          </p:nvPr>
        </p:nvSpPr>
        <p:spPr/>
        <p:txBody>
          <a:bodyPr/>
          <a:lstStyle>
            <a:lvl1pPr>
              <a:defRPr>
                <a:solidFill>
                  <a:schemeClr val="bg1"/>
                </a:solidFill>
              </a:defRPr>
            </a:lvl1pPr>
          </a:lstStyle>
          <a:p>
            <a:fld id="{7586D33A-BC3B-384C-99A4-A76BAC813302}" type="slidenum">
              <a:rPr lang="en-US" smtClean="0"/>
              <a:pPr/>
              <a:t>‹#›</a:t>
            </a:fld>
            <a:endParaRPr lang="en-US" dirty="0"/>
          </a:p>
        </p:txBody>
      </p:sp>
      <p:pic>
        <p:nvPicPr>
          <p:cNvPr id="7" name="Picture 6"/>
          <p:cNvPicPr>
            <a:picLocks noChangeAspect="1"/>
          </p:cNvPicPr>
          <p:nvPr userDrawn="1"/>
        </p:nvPicPr>
        <p:blipFill>
          <a:blip r:embed="rId2"/>
          <a:stretch>
            <a:fillRect/>
          </a:stretch>
        </p:blipFill>
        <p:spPr>
          <a:xfrm>
            <a:off x="7902839" y="6368323"/>
            <a:ext cx="793484" cy="320039"/>
          </a:xfrm>
          <a:prstGeom prst="rect">
            <a:avLst/>
          </a:prstGeom>
        </p:spPr>
      </p:pic>
    </p:spTree>
    <p:extLst>
      <p:ext uri="{BB962C8B-B14F-4D97-AF65-F5344CB8AC3E}">
        <p14:creationId xmlns:p14="http://schemas.microsoft.com/office/powerpoint/2010/main" val="1856275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B">
    <p:spTree>
      <p:nvGrpSpPr>
        <p:cNvPr id="1" name=""/>
        <p:cNvGrpSpPr/>
        <p:nvPr/>
      </p:nvGrpSpPr>
      <p:grpSpPr>
        <a:xfrm>
          <a:off x="0" y="0"/>
          <a:ext cx="0" cy="0"/>
          <a:chOff x="0" y="0"/>
          <a:chExt cx="0" cy="0"/>
        </a:xfrm>
      </p:grpSpPr>
      <p:sp>
        <p:nvSpPr>
          <p:cNvPr id="14" name="Picture Placeholder 11"/>
          <p:cNvSpPr>
            <a:spLocks noGrp="1"/>
          </p:cNvSpPr>
          <p:nvPr>
            <p:ph type="pic" sz="quarter" idx="11"/>
          </p:nvPr>
        </p:nvSpPr>
        <p:spPr>
          <a:xfrm>
            <a:off x="0" y="1624073"/>
            <a:ext cx="9144000" cy="5242134"/>
          </a:xfrm>
          <a:custGeom>
            <a:avLst/>
            <a:gdLst/>
            <a:ahLst/>
            <a:cxnLst/>
            <a:rect l="l" t="t" r="r" b="b"/>
            <a:pathLst>
              <a:path w="9144000" h="5242134">
                <a:moveTo>
                  <a:pt x="0" y="0"/>
                </a:moveTo>
                <a:lnTo>
                  <a:pt x="674640" y="0"/>
                </a:lnTo>
                <a:lnTo>
                  <a:pt x="811834" y="283436"/>
                </a:lnTo>
                <a:cubicBezTo>
                  <a:pt x="831868" y="326667"/>
                  <a:pt x="860550" y="329137"/>
                  <a:pt x="883056" y="283436"/>
                </a:cubicBezTo>
                <a:lnTo>
                  <a:pt x="1020250" y="0"/>
                </a:lnTo>
                <a:lnTo>
                  <a:pt x="9144000" y="0"/>
                </a:lnTo>
                <a:lnTo>
                  <a:pt x="9144000" y="5242134"/>
                </a:lnTo>
                <a:lnTo>
                  <a:pt x="0" y="5242134"/>
                </a:lnTo>
                <a:close/>
              </a:path>
            </a:pathLst>
          </a:custGeom>
        </p:spPr>
        <p:txBody>
          <a:bodyPr anchor="ctr" anchorCtr="0"/>
          <a:lstStyle>
            <a:lvl1pPr algn="ctr">
              <a:defRPr/>
            </a:lvl1pPr>
          </a:lstStyle>
          <a:p>
            <a:r>
              <a:rPr lang="en-US" smtClean="0"/>
              <a:t>Click icon to add picture</a:t>
            </a:r>
            <a:endParaRPr lang="en-US"/>
          </a:p>
        </p:txBody>
      </p:sp>
      <p:sp>
        <p:nvSpPr>
          <p:cNvPr id="2" name="Title 1"/>
          <p:cNvSpPr>
            <a:spLocks noGrp="1"/>
          </p:cNvSpPr>
          <p:nvPr>
            <p:ph type="ctrTitle" hasCustomPrompt="1"/>
          </p:nvPr>
        </p:nvSpPr>
        <p:spPr>
          <a:xfrm>
            <a:off x="685800" y="546656"/>
            <a:ext cx="6904038" cy="936704"/>
          </a:xfrm>
        </p:spPr>
        <p:txBody>
          <a:bodyPr anchor="t" anchorCtr="0">
            <a:normAutofit/>
          </a:bodyPr>
          <a:lstStyle>
            <a:lvl1pPr>
              <a:lnSpc>
                <a:spcPct val="90000"/>
              </a:lnSpc>
              <a:defRPr sz="2000" cap="none" baseline="0">
                <a:solidFill>
                  <a:schemeClr val="accent1"/>
                </a:solidFill>
              </a:defRPr>
            </a:lvl1pPr>
          </a:lstStyle>
          <a:p>
            <a:r>
              <a:rPr lang="en-US" dirty="0"/>
              <a:t>Click to edit subhead or caption for image above.</a:t>
            </a:r>
          </a:p>
        </p:txBody>
      </p:sp>
      <p:pic>
        <p:nvPicPr>
          <p:cNvPr id="7" name="Picture 6"/>
          <p:cNvPicPr>
            <a:picLocks noChangeAspect="1"/>
          </p:cNvPicPr>
          <p:nvPr userDrawn="1"/>
        </p:nvPicPr>
        <p:blipFill>
          <a:blip r:embed="rId2"/>
          <a:stretch>
            <a:fillRect/>
          </a:stretch>
        </p:blipFill>
        <p:spPr>
          <a:xfrm>
            <a:off x="7902838" y="559160"/>
            <a:ext cx="793487" cy="320039"/>
          </a:xfrm>
          <a:prstGeom prst="rect">
            <a:avLst/>
          </a:prstGeom>
        </p:spPr>
      </p:pic>
      <p:sp>
        <p:nvSpPr>
          <p:cNvPr id="3" name="Footer Placeholder 2"/>
          <p:cNvSpPr>
            <a:spLocks noGrp="1"/>
          </p:cNvSpPr>
          <p:nvPr>
            <p:ph type="ftr" sz="quarter" idx="12"/>
          </p:nvPr>
        </p:nvSpPr>
        <p:spPr/>
        <p:txBody>
          <a:bodyPr/>
          <a:lstStyle/>
          <a:p>
            <a:endParaRPr lang="en-US" dirty="0"/>
          </a:p>
        </p:txBody>
      </p:sp>
      <p:sp>
        <p:nvSpPr>
          <p:cNvPr id="4" name="Slide Number Placeholder 3"/>
          <p:cNvSpPr>
            <a:spLocks noGrp="1"/>
          </p:cNvSpPr>
          <p:nvPr>
            <p:ph type="sldNum" sz="quarter" idx="13"/>
          </p:nvPr>
        </p:nvSpPr>
        <p:spPr/>
        <p:txBody>
          <a:bodyPr/>
          <a:lstStyle/>
          <a:p>
            <a:fld id="{7586D33A-BC3B-384C-99A4-A76BAC813302}" type="slidenum">
              <a:rPr lang="en-US" smtClean="0"/>
              <a:pPr/>
              <a:t>‹#›</a:t>
            </a:fld>
            <a:endParaRPr lang="en-US" dirty="0"/>
          </a:p>
        </p:txBody>
      </p:sp>
      <p:sp>
        <p:nvSpPr>
          <p:cNvPr id="8" name="Rectangle 7"/>
          <p:cNvSpPr/>
          <p:nvPr userDrawn="1"/>
        </p:nvSpPr>
        <p:spPr>
          <a:xfrm>
            <a:off x="0" y="0"/>
            <a:ext cx="9144000" cy="243840"/>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830087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st Page - Purpl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539765" y="5910580"/>
            <a:ext cx="1723000" cy="694944"/>
          </a:xfrm>
          <a:prstGeom prst="rect">
            <a:avLst/>
          </a:prstGeom>
        </p:spPr>
      </p:pic>
      <p:sp>
        <p:nvSpPr>
          <p:cNvPr id="7" name="Rectangle 25"/>
          <p:cNvSpPr>
            <a:spLocks noChangeAspect="1"/>
          </p:cNvSpPr>
          <p:nvPr userDrawn="1"/>
        </p:nvSpPr>
        <p:spPr>
          <a:xfrm rot="10800000">
            <a:off x="673068" y="5290456"/>
            <a:ext cx="348754" cy="320040"/>
          </a:xfrm>
          <a:custGeom>
            <a:avLst/>
            <a:gdLst>
              <a:gd name="connsiteX0" fmla="*/ 8217120 w 9144000"/>
              <a:gd name="connsiteY0" fmla="*/ 1044068 h 4127247"/>
              <a:gd name="connsiteX1" fmla="*/ 0 w 9144000"/>
              <a:gd name="connsiteY1" fmla="*/ 4127247 h 4127247"/>
              <a:gd name="connsiteX2" fmla="*/ 0 w 9144000"/>
              <a:gd name="connsiteY2" fmla="*/ 232338 h 4127247"/>
              <a:gd name="connsiteX3" fmla="*/ 8022453 w 9144000"/>
              <a:gd name="connsiteY3" fmla="*/ 232338 h 4127247"/>
              <a:gd name="connsiteX4" fmla="*/ 8123192 w 9144000"/>
              <a:gd name="connsiteY4" fmla="*/ 24215 h 4127247"/>
              <a:gd name="connsiteX5" fmla="*/ 8174896 w 9144000"/>
              <a:gd name="connsiteY5" fmla="*/ 24215 h 4127247"/>
              <a:gd name="connsiteX6" fmla="*/ 8275635 w 9144000"/>
              <a:gd name="connsiteY6" fmla="*/ 232338 h 4127247"/>
              <a:gd name="connsiteX7" fmla="*/ 9144000 w 9144000"/>
              <a:gd name="connsiteY7" fmla="*/ 232338 h 4127247"/>
              <a:gd name="connsiteX8" fmla="*/ 8217120 w 9144000"/>
              <a:gd name="connsiteY8" fmla="*/ 1044068 h 4127247"/>
              <a:gd name="connsiteX0" fmla="*/ 8217120 w 9144000"/>
              <a:gd name="connsiteY0" fmla="*/ 1044068 h 1057217"/>
              <a:gd name="connsiteX1" fmla="*/ 7677987 w 9144000"/>
              <a:gd name="connsiteY1" fmla="*/ 1057217 h 1057217"/>
              <a:gd name="connsiteX2" fmla="*/ 0 w 9144000"/>
              <a:gd name="connsiteY2" fmla="*/ 232338 h 1057217"/>
              <a:gd name="connsiteX3" fmla="*/ 8022453 w 9144000"/>
              <a:gd name="connsiteY3" fmla="*/ 232338 h 1057217"/>
              <a:gd name="connsiteX4" fmla="*/ 8123192 w 9144000"/>
              <a:gd name="connsiteY4" fmla="*/ 24215 h 1057217"/>
              <a:gd name="connsiteX5" fmla="*/ 8174896 w 9144000"/>
              <a:gd name="connsiteY5" fmla="*/ 24215 h 1057217"/>
              <a:gd name="connsiteX6" fmla="*/ 8275635 w 9144000"/>
              <a:gd name="connsiteY6" fmla="*/ 232338 h 1057217"/>
              <a:gd name="connsiteX7" fmla="*/ 9144000 w 9144000"/>
              <a:gd name="connsiteY7" fmla="*/ 232338 h 1057217"/>
              <a:gd name="connsiteX8" fmla="*/ 8217120 w 9144000"/>
              <a:gd name="connsiteY8" fmla="*/ 1044068 h 1057217"/>
              <a:gd name="connsiteX0" fmla="*/ 650885 w 1577765"/>
              <a:gd name="connsiteY0" fmla="*/ 1044068 h 1057217"/>
              <a:gd name="connsiteX1" fmla="*/ 111752 w 1577765"/>
              <a:gd name="connsiteY1" fmla="*/ 1057217 h 1057217"/>
              <a:gd name="connsiteX2" fmla="*/ 0 w 1577765"/>
              <a:gd name="connsiteY2" fmla="*/ 357243 h 1057217"/>
              <a:gd name="connsiteX3" fmla="*/ 456218 w 1577765"/>
              <a:gd name="connsiteY3" fmla="*/ 232338 h 1057217"/>
              <a:gd name="connsiteX4" fmla="*/ 556957 w 1577765"/>
              <a:gd name="connsiteY4" fmla="*/ 24215 h 1057217"/>
              <a:gd name="connsiteX5" fmla="*/ 608661 w 1577765"/>
              <a:gd name="connsiteY5" fmla="*/ 24215 h 1057217"/>
              <a:gd name="connsiteX6" fmla="*/ 709400 w 1577765"/>
              <a:gd name="connsiteY6" fmla="*/ 232338 h 1057217"/>
              <a:gd name="connsiteX7" fmla="*/ 1577765 w 1577765"/>
              <a:gd name="connsiteY7" fmla="*/ 232338 h 1057217"/>
              <a:gd name="connsiteX8" fmla="*/ 650885 w 1577765"/>
              <a:gd name="connsiteY8" fmla="*/ 1044068 h 1057217"/>
              <a:gd name="connsiteX0" fmla="*/ 650885 w 986140"/>
              <a:gd name="connsiteY0" fmla="*/ 1044068 h 1057217"/>
              <a:gd name="connsiteX1" fmla="*/ 111752 w 986140"/>
              <a:gd name="connsiteY1" fmla="*/ 1057217 h 1057217"/>
              <a:gd name="connsiteX2" fmla="*/ 0 w 986140"/>
              <a:gd name="connsiteY2" fmla="*/ 357243 h 1057217"/>
              <a:gd name="connsiteX3" fmla="*/ 456218 w 986140"/>
              <a:gd name="connsiteY3" fmla="*/ 232338 h 1057217"/>
              <a:gd name="connsiteX4" fmla="*/ 556957 w 986140"/>
              <a:gd name="connsiteY4" fmla="*/ 24215 h 1057217"/>
              <a:gd name="connsiteX5" fmla="*/ 608661 w 986140"/>
              <a:gd name="connsiteY5" fmla="*/ 24215 h 1057217"/>
              <a:gd name="connsiteX6" fmla="*/ 709400 w 986140"/>
              <a:gd name="connsiteY6" fmla="*/ 232338 h 1057217"/>
              <a:gd name="connsiteX7" fmla="*/ 986140 w 986140"/>
              <a:gd name="connsiteY7" fmla="*/ 436131 h 1057217"/>
              <a:gd name="connsiteX8" fmla="*/ 650885 w 986140"/>
              <a:gd name="connsiteY8" fmla="*/ 1044068 h 1057217"/>
              <a:gd name="connsiteX0" fmla="*/ 986140 w 986140"/>
              <a:gd name="connsiteY0" fmla="*/ 436131 h 1057473"/>
              <a:gd name="connsiteX1" fmla="*/ 111752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1057473"/>
              <a:gd name="connsiteX1" fmla="*/ 108580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440122"/>
              <a:gd name="connsiteX1" fmla="*/ 0 w 986140"/>
              <a:gd name="connsiteY1" fmla="*/ 357243 h 440122"/>
              <a:gd name="connsiteX2" fmla="*/ 456218 w 986140"/>
              <a:gd name="connsiteY2" fmla="*/ 232338 h 440122"/>
              <a:gd name="connsiteX3" fmla="*/ 556957 w 986140"/>
              <a:gd name="connsiteY3" fmla="*/ 24215 h 440122"/>
              <a:gd name="connsiteX4" fmla="*/ 608661 w 986140"/>
              <a:gd name="connsiteY4" fmla="*/ 24215 h 440122"/>
              <a:gd name="connsiteX5" fmla="*/ 709400 w 986140"/>
              <a:gd name="connsiteY5" fmla="*/ 232338 h 440122"/>
              <a:gd name="connsiteX6" fmla="*/ 986140 w 986140"/>
              <a:gd name="connsiteY6" fmla="*/ 436131 h 440122"/>
              <a:gd name="connsiteX0" fmla="*/ 529922 w 529922"/>
              <a:gd name="connsiteY0" fmla="*/ 436131 h 436131"/>
              <a:gd name="connsiteX1" fmla="*/ 0 w 529922"/>
              <a:gd name="connsiteY1" fmla="*/ 232338 h 436131"/>
              <a:gd name="connsiteX2" fmla="*/ 100739 w 529922"/>
              <a:gd name="connsiteY2" fmla="*/ 24215 h 436131"/>
              <a:gd name="connsiteX3" fmla="*/ 152443 w 529922"/>
              <a:gd name="connsiteY3" fmla="*/ 24215 h 436131"/>
              <a:gd name="connsiteX4" fmla="*/ 253182 w 529922"/>
              <a:gd name="connsiteY4" fmla="*/ 232338 h 436131"/>
              <a:gd name="connsiteX5" fmla="*/ 529922 w 529922"/>
              <a:gd name="connsiteY5" fmla="*/ 436131 h 436131"/>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2" h="232338">
                <a:moveTo>
                  <a:pt x="253182" y="232338"/>
                </a:moveTo>
                <a:lnTo>
                  <a:pt x="0" y="232338"/>
                </a:lnTo>
                <a:lnTo>
                  <a:pt x="100739" y="24215"/>
                </a:lnTo>
                <a:cubicBezTo>
                  <a:pt x="117077" y="-8962"/>
                  <a:pt x="137899" y="-7169"/>
                  <a:pt x="152443" y="24215"/>
                </a:cubicBezTo>
                <a:lnTo>
                  <a:pt x="253182" y="232338"/>
                </a:lnTo>
                <a:close/>
              </a:path>
            </a:pathLst>
          </a:custGeom>
          <a:solidFill>
            <a:schemeClr val="accent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9" name="Rectangle 8"/>
          <p:cNvSpPr/>
          <p:nvPr userDrawn="1"/>
        </p:nvSpPr>
        <p:spPr>
          <a:xfrm>
            <a:off x="0" y="0"/>
            <a:ext cx="9144000" cy="53006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userDrawn="1"/>
        </p:nvSpPr>
        <p:spPr>
          <a:xfrm>
            <a:off x="685801" y="1369841"/>
            <a:ext cx="2279959" cy="461665"/>
          </a:xfrm>
          <a:prstGeom prst="rect">
            <a:avLst/>
          </a:prstGeom>
          <a:noFill/>
        </p:spPr>
        <p:txBody>
          <a:bodyPr wrap="none" lIns="0" tIns="0" rIns="0" bIns="0" rtlCol="0">
            <a:spAutoFit/>
          </a:bodyPr>
          <a:lstStyle/>
          <a:p>
            <a:r>
              <a:rPr lang="en-US" sz="3000" b="1" i="0" dirty="0">
                <a:solidFill>
                  <a:schemeClr val="bg1"/>
                </a:solidFill>
                <a:latin typeface="Arial"/>
                <a:cs typeface="Arial"/>
              </a:rPr>
              <a:t>THANK YOU</a:t>
            </a:r>
          </a:p>
        </p:txBody>
      </p:sp>
    </p:spTree>
    <p:extLst>
      <p:ext uri="{BB962C8B-B14F-4D97-AF65-F5344CB8AC3E}">
        <p14:creationId xmlns:p14="http://schemas.microsoft.com/office/powerpoint/2010/main" val="239326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st Page - Grey">
    <p:spTree>
      <p:nvGrpSpPr>
        <p:cNvPr id="1" name=""/>
        <p:cNvGrpSpPr/>
        <p:nvPr/>
      </p:nvGrpSpPr>
      <p:grpSpPr>
        <a:xfrm>
          <a:off x="0" y="0"/>
          <a:ext cx="0" cy="0"/>
          <a:chOff x="0" y="0"/>
          <a:chExt cx="0" cy="0"/>
        </a:xfrm>
      </p:grpSpPr>
      <p:sp>
        <p:nvSpPr>
          <p:cNvPr id="9" name="Rectangle 25"/>
          <p:cNvSpPr>
            <a:spLocks noChangeAspect="1"/>
          </p:cNvSpPr>
          <p:nvPr userDrawn="1"/>
        </p:nvSpPr>
        <p:spPr>
          <a:xfrm rot="10800000">
            <a:off x="673068" y="5290456"/>
            <a:ext cx="348754" cy="320040"/>
          </a:xfrm>
          <a:custGeom>
            <a:avLst/>
            <a:gdLst>
              <a:gd name="connsiteX0" fmla="*/ 8217120 w 9144000"/>
              <a:gd name="connsiteY0" fmla="*/ 1044068 h 4127247"/>
              <a:gd name="connsiteX1" fmla="*/ 0 w 9144000"/>
              <a:gd name="connsiteY1" fmla="*/ 4127247 h 4127247"/>
              <a:gd name="connsiteX2" fmla="*/ 0 w 9144000"/>
              <a:gd name="connsiteY2" fmla="*/ 232338 h 4127247"/>
              <a:gd name="connsiteX3" fmla="*/ 8022453 w 9144000"/>
              <a:gd name="connsiteY3" fmla="*/ 232338 h 4127247"/>
              <a:gd name="connsiteX4" fmla="*/ 8123192 w 9144000"/>
              <a:gd name="connsiteY4" fmla="*/ 24215 h 4127247"/>
              <a:gd name="connsiteX5" fmla="*/ 8174896 w 9144000"/>
              <a:gd name="connsiteY5" fmla="*/ 24215 h 4127247"/>
              <a:gd name="connsiteX6" fmla="*/ 8275635 w 9144000"/>
              <a:gd name="connsiteY6" fmla="*/ 232338 h 4127247"/>
              <a:gd name="connsiteX7" fmla="*/ 9144000 w 9144000"/>
              <a:gd name="connsiteY7" fmla="*/ 232338 h 4127247"/>
              <a:gd name="connsiteX8" fmla="*/ 8217120 w 9144000"/>
              <a:gd name="connsiteY8" fmla="*/ 1044068 h 4127247"/>
              <a:gd name="connsiteX0" fmla="*/ 8217120 w 9144000"/>
              <a:gd name="connsiteY0" fmla="*/ 1044068 h 1057217"/>
              <a:gd name="connsiteX1" fmla="*/ 7677987 w 9144000"/>
              <a:gd name="connsiteY1" fmla="*/ 1057217 h 1057217"/>
              <a:gd name="connsiteX2" fmla="*/ 0 w 9144000"/>
              <a:gd name="connsiteY2" fmla="*/ 232338 h 1057217"/>
              <a:gd name="connsiteX3" fmla="*/ 8022453 w 9144000"/>
              <a:gd name="connsiteY3" fmla="*/ 232338 h 1057217"/>
              <a:gd name="connsiteX4" fmla="*/ 8123192 w 9144000"/>
              <a:gd name="connsiteY4" fmla="*/ 24215 h 1057217"/>
              <a:gd name="connsiteX5" fmla="*/ 8174896 w 9144000"/>
              <a:gd name="connsiteY5" fmla="*/ 24215 h 1057217"/>
              <a:gd name="connsiteX6" fmla="*/ 8275635 w 9144000"/>
              <a:gd name="connsiteY6" fmla="*/ 232338 h 1057217"/>
              <a:gd name="connsiteX7" fmla="*/ 9144000 w 9144000"/>
              <a:gd name="connsiteY7" fmla="*/ 232338 h 1057217"/>
              <a:gd name="connsiteX8" fmla="*/ 8217120 w 9144000"/>
              <a:gd name="connsiteY8" fmla="*/ 1044068 h 1057217"/>
              <a:gd name="connsiteX0" fmla="*/ 650885 w 1577765"/>
              <a:gd name="connsiteY0" fmla="*/ 1044068 h 1057217"/>
              <a:gd name="connsiteX1" fmla="*/ 111752 w 1577765"/>
              <a:gd name="connsiteY1" fmla="*/ 1057217 h 1057217"/>
              <a:gd name="connsiteX2" fmla="*/ 0 w 1577765"/>
              <a:gd name="connsiteY2" fmla="*/ 357243 h 1057217"/>
              <a:gd name="connsiteX3" fmla="*/ 456218 w 1577765"/>
              <a:gd name="connsiteY3" fmla="*/ 232338 h 1057217"/>
              <a:gd name="connsiteX4" fmla="*/ 556957 w 1577765"/>
              <a:gd name="connsiteY4" fmla="*/ 24215 h 1057217"/>
              <a:gd name="connsiteX5" fmla="*/ 608661 w 1577765"/>
              <a:gd name="connsiteY5" fmla="*/ 24215 h 1057217"/>
              <a:gd name="connsiteX6" fmla="*/ 709400 w 1577765"/>
              <a:gd name="connsiteY6" fmla="*/ 232338 h 1057217"/>
              <a:gd name="connsiteX7" fmla="*/ 1577765 w 1577765"/>
              <a:gd name="connsiteY7" fmla="*/ 232338 h 1057217"/>
              <a:gd name="connsiteX8" fmla="*/ 650885 w 1577765"/>
              <a:gd name="connsiteY8" fmla="*/ 1044068 h 1057217"/>
              <a:gd name="connsiteX0" fmla="*/ 650885 w 986140"/>
              <a:gd name="connsiteY0" fmla="*/ 1044068 h 1057217"/>
              <a:gd name="connsiteX1" fmla="*/ 111752 w 986140"/>
              <a:gd name="connsiteY1" fmla="*/ 1057217 h 1057217"/>
              <a:gd name="connsiteX2" fmla="*/ 0 w 986140"/>
              <a:gd name="connsiteY2" fmla="*/ 357243 h 1057217"/>
              <a:gd name="connsiteX3" fmla="*/ 456218 w 986140"/>
              <a:gd name="connsiteY3" fmla="*/ 232338 h 1057217"/>
              <a:gd name="connsiteX4" fmla="*/ 556957 w 986140"/>
              <a:gd name="connsiteY4" fmla="*/ 24215 h 1057217"/>
              <a:gd name="connsiteX5" fmla="*/ 608661 w 986140"/>
              <a:gd name="connsiteY5" fmla="*/ 24215 h 1057217"/>
              <a:gd name="connsiteX6" fmla="*/ 709400 w 986140"/>
              <a:gd name="connsiteY6" fmla="*/ 232338 h 1057217"/>
              <a:gd name="connsiteX7" fmla="*/ 986140 w 986140"/>
              <a:gd name="connsiteY7" fmla="*/ 436131 h 1057217"/>
              <a:gd name="connsiteX8" fmla="*/ 650885 w 986140"/>
              <a:gd name="connsiteY8" fmla="*/ 1044068 h 1057217"/>
              <a:gd name="connsiteX0" fmla="*/ 986140 w 986140"/>
              <a:gd name="connsiteY0" fmla="*/ 436131 h 1057473"/>
              <a:gd name="connsiteX1" fmla="*/ 111752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1057473"/>
              <a:gd name="connsiteX1" fmla="*/ 108580 w 986140"/>
              <a:gd name="connsiteY1" fmla="*/ 1057217 h 1057473"/>
              <a:gd name="connsiteX2" fmla="*/ 0 w 986140"/>
              <a:gd name="connsiteY2" fmla="*/ 357243 h 1057473"/>
              <a:gd name="connsiteX3" fmla="*/ 456218 w 986140"/>
              <a:gd name="connsiteY3" fmla="*/ 232338 h 1057473"/>
              <a:gd name="connsiteX4" fmla="*/ 556957 w 986140"/>
              <a:gd name="connsiteY4" fmla="*/ 24215 h 1057473"/>
              <a:gd name="connsiteX5" fmla="*/ 608661 w 986140"/>
              <a:gd name="connsiteY5" fmla="*/ 24215 h 1057473"/>
              <a:gd name="connsiteX6" fmla="*/ 709400 w 986140"/>
              <a:gd name="connsiteY6" fmla="*/ 232338 h 1057473"/>
              <a:gd name="connsiteX7" fmla="*/ 986140 w 986140"/>
              <a:gd name="connsiteY7" fmla="*/ 436131 h 1057473"/>
              <a:gd name="connsiteX0" fmla="*/ 986140 w 986140"/>
              <a:gd name="connsiteY0" fmla="*/ 436131 h 440122"/>
              <a:gd name="connsiteX1" fmla="*/ 0 w 986140"/>
              <a:gd name="connsiteY1" fmla="*/ 357243 h 440122"/>
              <a:gd name="connsiteX2" fmla="*/ 456218 w 986140"/>
              <a:gd name="connsiteY2" fmla="*/ 232338 h 440122"/>
              <a:gd name="connsiteX3" fmla="*/ 556957 w 986140"/>
              <a:gd name="connsiteY3" fmla="*/ 24215 h 440122"/>
              <a:gd name="connsiteX4" fmla="*/ 608661 w 986140"/>
              <a:gd name="connsiteY4" fmla="*/ 24215 h 440122"/>
              <a:gd name="connsiteX5" fmla="*/ 709400 w 986140"/>
              <a:gd name="connsiteY5" fmla="*/ 232338 h 440122"/>
              <a:gd name="connsiteX6" fmla="*/ 986140 w 986140"/>
              <a:gd name="connsiteY6" fmla="*/ 436131 h 440122"/>
              <a:gd name="connsiteX0" fmla="*/ 529922 w 529922"/>
              <a:gd name="connsiteY0" fmla="*/ 436131 h 436131"/>
              <a:gd name="connsiteX1" fmla="*/ 0 w 529922"/>
              <a:gd name="connsiteY1" fmla="*/ 232338 h 436131"/>
              <a:gd name="connsiteX2" fmla="*/ 100739 w 529922"/>
              <a:gd name="connsiteY2" fmla="*/ 24215 h 436131"/>
              <a:gd name="connsiteX3" fmla="*/ 152443 w 529922"/>
              <a:gd name="connsiteY3" fmla="*/ 24215 h 436131"/>
              <a:gd name="connsiteX4" fmla="*/ 253182 w 529922"/>
              <a:gd name="connsiteY4" fmla="*/ 232338 h 436131"/>
              <a:gd name="connsiteX5" fmla="*/ 529922 w 529922"/>
              <a:gd name="connsiteY5" fmla="*/ 436131 h 436131"/>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 name="connsiteX0" fmla="*/ 253182 w 253182"/>
              <a:gd name="connsiteY0" fmla="*/ 232338 h 232338"/>
              <a:gd name="connsiteX1" fmla="*/ 0 w 253182"/>
              <a:gd name="connsiteY1" fmla="*/ 232338 h 232338"/>
              <a:gd name="connsiteX2" fmla="*/ 100739 w 253182"/>
              <a:gd name="connsiteY2" fmla="*/ 24215 h 232338"/>
              <a:gd name="connsiteX3" fmla="*/ 152443 w 253182"/>
              <a:gd name="connsiteY3" fmla="*/ 24215 h 232338"/>
              <a:gd name="connsiteX4" fmla="*/ 253182 w 253182"/>
              <a:gd name="connsiteY4" fmla="*/ 232338 h 23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2" h="232338">
                <a:moveTo>
                  <a:pt x="253182" y="232338"/>
                </a:moveTo>
                <a:lnTo>
                  <a:pt x="0" y="232338"/>
                </a:lnTo>
                <a:lnTo>
                  <a:pt x="100739" y="24215"/>
                </a:lnTo>
                <a:cubicBezTo>
                  <a:pt x="117077" y="-8962"/>
                  <a:pt x="137899" y="-7169"/>
                  <a:pt x="152443" y="24215"/>
                </a:cubicBezTo>
                <a:lnTo>
                  <a:pt x="253182" y="232338"/>
                </a:lnTo>
                <a:close/>
              </a:path>
            </a:pathLst>
          </a:custGeom>
          <a:solidFill>
            <a:schemeClr val="accent6"/>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0" name="Rectangle 9"/>
          <p:cNvSpPr/>
          <p:nvPr userDrawn="1"/>
        </p:nvSpPr>
        <p:spPr>
          <a:xfrm>
            <a:off x="0" y="0"/>
            <a:ext cx="9144000" cy="530061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userDrawn="1"/>
        </p:nvSpPr>
        <p:spPr>
          <a:xfrm>
            <a:off x="685801" y="1369841"/>
            <a:ext cx="2279959" cy="461665"/>
          </a:xfrm>
          <a:prstGeom prst="rect">
            <a:avLst/>
          </a:prstGeom>
          <a:noFill/>
        </p:spPr>
        <p:txBody>
          <a:bodyPr wrap="none" lIns="0" tIns="0" rIns="0" bIns="0" rtlCol="0">
            <a:spAutoFit/>
          </a:bodyPr>
          <a:lstStyle/>
          <a:p>
            <a:r>
              <a:rPr lang="en-US" sz="3000" b="1" i="0" dirty="0">
                <a:solidFill>
                  <a:schemeClr val="bg1"/>
                </a:solidFill>
                <a:latin typeface="Arial"/>
                <a:cs typeface="Arial"/>
              </a:rPr>
              <a:t>THANK YOU</a:t>
            </a:r>
          </a:p>
        </p:txBody>
      </p:sp>
      <p:pic>
        <p:nvPicPr>
          <p:cNvPr id="8" name="Picture 7"/>
          <p:cNvPicPr>
            <a:picLocks noChangeAspect="1"/>
          </p:cNvPicPr>
          <p:nvPr userDrawn="1"/>
        </p:nvPicPr>
        <p:blipFill>
          <a:blip r:embed="rId2"/>
          <a:stretch>
            <a:fillRect/>
          </a:stretch>
        </p:blipFill>
        <p:spPr>
          <a:xfrm>
            <a:off x="539765" y="5910580"/>
            <a:ext cx="1723000" cy="694944"/>
          </a:xfrm>
          <a:prstGeom prst="rect">
            <a:avLst/>
          </a:prstGeom>
        </p:spPr>
      </p:pic>
    </p:spTree>
    <p:extLst>
      <p:ext uri="{BB962C8B-B14F-4D97-AF65-F5344CB8AC3E}">
        <p14:creationId xmlns:p14="http://schemas.microsoft.com/office/powerpoint/2010/main" val="3554573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74639"/>
            <a:ext cx="8001000" cy="1143000"/>
          </a:xfrm>
          <a:prstGeom prst="rect">
            <a:avLst/>
          </a:prstGeom>
        </p:spPr>
        <p:txBody>
          <a:bodyPr vert="horz" lIns="0" tIns="0" rIns="0" bIns="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1"/>
            <a:ext cx="8001000" cy="4525963"/>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3"/>
          <p:cNvSpPr>
            <a:spLocks noGrp="1"/>
          </p:cNvSpPr>
          <p:nvPr>
            <p:ph type="ftr" sz="quarter" idx="3"/>
          </p:nvPr>
        </p:nvSpPr>
        <p:spPr>
          <a:xfrm>
            <a:off x="1014984" y="6364224"/>
            <a:ext cx="6574536" cy="365125"/>
          </a:xfrm>
          <a:prstGeom prst="rect">
            <a:avLst/>
          </a:prstGeom>
        </p:spPr>
        <p:txBody>
          <a:bodyPr vert="horz" lIns="0" tIns="0" rIns="0" bIns="0" rtlCol="0" anchor="ctr"/>
          <a:lstStyle>
            <a:lvl1pPr algn="l">
              <a:defRPr sz="800" b="1" i="0">
                <a:solidFill>
                  <a:schemeClr val="tx2"/>
                </a:solidFill>
                <a:latin typeface="Arial" charset="0"/>
                <a:ea typeface="Arial" charset="0"/>
                <a:cs typeface="Arial" charset="0"/>
              </a:defRPr>
            </a:lvl1pPr>
          </a:lstStyle>
          <a:p>
            <a:endParaRPr lang="en-US" dirty="0"/>
          </a:p>
        </p:txBody>
      </p:sp>
      <p:sp>
        <p:nvSpPr>
          <p:cNvPr id="8" name="Slide Number Placeholder 7"/>
          <p:cNvSpPr>
            <a:spLocks noGrp="1"/>
          </p:cNvSpPr>
          <p:nvPr>
            <p:ph type="sldNum" sz="quarter" idx="4"/>
          </p:nvPr>
        </p:nvSpPr>
        <p:spPr>
          <a:xfrm>
            <a:off x="685800" y="6364224"/>
            <a:ext cx="310896" cy="365125"/>
          </a:xfrm>
          <a:prstGeom prst="rect">
            <a:avLst/>
          </a:prstGeom>
        </p:spPr>
        <p:txBody>
          <a:bodyPr vert="horz" lIns="0" tIns="0" rIns="0" bIns="0" rtlCol="0" anchor="ctr"/>
          <a:lstStyle>
            <a:lvl1pPr algn="l">
              <a:defRPr sz="800" b="0" i="0">
                <a:solidFill>
                  <a:schemeClr val="tx2"/>
                </a:solidFill>
                <a:latin typeface="Arial" charset="0"/>
                <a:ea typeface="Arial" charset="0"/>
                <a:cs typeface="Arial" charset="0"/>
              </a:defRPr>
            </a:lvl1pPr>
          </a:lstStyle>
          <a:p>
            <a:fld id="{7586D33A-BC3B-384C-99A4-A76BAC813302}" type="slidenum">
              <a:rPr lang="en-US" smtClean="0"/>
              <a:pPr/>
              <a:t>‹#›</a:t>
            </a:fld>
            <a:endParaRPr lang="en-US"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505" r:id="rId1"/>
    <p:sldLayoutId id="2147493499" r:id="rId2"/>
    <p:sldLayoutId id="2147493465" r:id="rId3"/>
    <p:sldLayoutId id="2147493498" r:id="rId4"/>
    <p:sldLayoutId id="2147493457" r:id="rId5"/>
    <p:sldLayoutId id="2147493468" r:id="rId6"/>
    <p:sldLayoutId id="2147493470" r:id="rId7"/>
    <p:sldLayoutId id="2147493489" r:id="rId8"/>
    <p:sldLayoutId id="2147493471" r:id="rId9"/>
    <p:sldLayoutId id="2147493463" r:id="rId10"/>
    <p:sldLayoutId id="2147493510" r:id="rId11"/>
    <p:sldLayoutId id="2147493491" r:id="rId12"/>
    <p:sldLayoutId id="2147493509" r:id="rId13"/>
    <p:sldLayoutId id="2147493483" r:id="rId14"/>
    <p:sldLayoutId id="2147493504" r:id="rId15"/>
  </p:sldLayoutIdLst>
  <p:hf hdr="0" dt="0"/>
  <p:txStyles>
    <p:titleStyle>
      <a:lvl1pPr algn="l" defTabSz="457200" rtl="0" eaLnBrk="1" latinLnBrk="0" hangingPunct="1">
        <a:lnSpc>
          <a:spcPct val="90000"/>
        </a:lnSpc>
        <a:spcBef>
          <a:spcPct val="0"/>
        </a:spcBef>
        <a:buNone/>
        <a:defRPr sz="3000" b="1" i="0" kern="1200" cap="all" baseline="0">
          <a:solidFill>
            <a:schemeClr val="tx2"/>
          </a:solidFill>
          <a:latin typeface="Arial"/>
          <a:ea typeface="+mj-ea"/>
          <a:cs typeface="+mj-cs"/>
        </a:defRPr>
      </a:lvl1pPr>
    </p:titleStyle>
    <p:bodyStyle>
      <a:lvl1pPr marL="0" indent="0" algn="l" defTabSz="457200" rtl="0" eaLnBrk="1" latinLnBrk="0" hangingPunct="1">
        <a:lnSpc>
          <a:spcPct val="125000"/>
        </a:lnSpc>
        <a:spcBef>
          <a:spcPts val="1200"/>
        </a:spcBef>
        <a:buFontTx/>
        <a:buNone/>
        <a:defRPr sz="1400" kern="1200" baseline="0">
          <a:solidFill>
            <a:schemeClr val="tx2"/>
          </a:solidFill>
          <a:latin typeface="Arial"/>
          <a:ea typeface="+mn-ea"/>
          <a:cs typeface="+mn-cs"/>
        </a:defRPr>
      </a:lvl1pPr>
      <a:lvl2pPr marL="502920" indent="-228600" algn="l" defTabSz="457200" rtl="0" eaLnBrk="1" latinLnBrk="0" hangingPunct="1">
        <a:lnSpc>
          <a:spcPct val="125000"/>
        </a:lnSpc>
        <a:spcBef>
          <a:spcPts val="1200"/>
        </a:spcBef>
        <a:buSzPct val="100000"/>
        <a:buFont typeface="Arial"/>
        <a:buChar char="•"/>
        <a:defRPr sz="1400" kern="1200" baseline="0">
          <a:solidFill>
            <a:schemeClr val="tx2"/>
          </a:solidFill>
          <a:latin typeface="Arial"/>
          <a:ea typeface="+mn-ea"/>
          <a:cs typeface="+mn-cs"/>
        </a:defRPr>
      </a:lvl2pPr>
      <a:lvl3pPr marL="777240" indent="-228600" algn="l" defTabSz="457200" rtl="0" eaLnBrk="1" latinLnBrk="0" hangingPunct="1">
        <a:lnSpc>
          <a:spcPct val="125000"/>
        </a:lnSpc>
        <a:spcBef>
          <a:spcPts val="1200"/>
        </a:spcBef>
        <a:buFont typeface="Lucida Grande"/>
        <a:buChar char="·"/>
        <a:defRPr sz="1400" kern="1200" baseline="0">
          <a:solidFill>
            <a:schemeClr val="tx2"/>
          </a:solidFill>
          <a:latin typeface="Arial"/>
          <a:ea typeface="+mn-ea"/>
          <a:cs typeface="+mn-cs"/>
        </a:defRPr>
      </a:lvl3pPr>
      <a:lvl4pPr marL="1143000" indent="-228600" algn="l" defTabSz="457200" rtl="0" eaLnBrk="1" latinLnBrk="0" hangingPunct="1">
        <a:lnSpc>
          <a:spcPct val="125000"/>
        </a:lnSpc>
        <a:spcBef>
          <a:spcPts val="1200"/>
        </a:spcBef>
        <a:buFont typeface="Arial"/>
        <a:buChar char="–"/>
        <a:defRPr sz="1000" kern="1200" baseline="0">
          <a:solidFill>
            <a:schemeClr val="tx2"/>
          </a:solidFill>
          <a:latin typeface="Arial"/>
          <a:ea typeface="+mn-ea"/>
          <a:cs typeface="+mn-cs"/>
        </a:defRPr>
      </a:lvl4pPr>
      <a:lvl5pPr marL="1371600" indent="-228600" algn="l" defTabSz="457200" rtl="0" eaLnBrk="1" latinLnBrk="0" hangingPunct="1">
        <a:lnSpc>
          <a:spcPct val="125000"/>
        </a:lnSpc>
        <a:spcBef>
          <a:spcPts val="1200"/>
        </a:spcBef>
        <a:buFont typeface="Arial"/>
        <a:buChar char="»"/>
        <a:defRPr sz="1000" kern="1200" baseline="0">
          <a:solidFill>
            <a:schemeClr val="tx2"/>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839911"/>
            <a:ext cx="7647318" cy="2479879"/>
          </a:xfrm>
        </p:spPr>
        <p:txBody>
          <a:bodyPr/>
          <a:lstStyle/>
          <a:p>
            <a:pPr algn="ctr"/>
            <a:r>
              <a:rPr lang="en-US" dirty="0" smtClean="0"/>
              <a:t>Infection </a:t>
            </a:r>
            <a:r>
              <a:rPr lang="en-US" dirty="0" err="1" smtClean="0"/>
              <a:t>ControL</a:t>
            </a:r>
            <a:r>
              <a:rPr lang="en-US" dirty="0" smtClean="0"/>
              <a:t> Champion 2017 </a:t>
            </a:r>
            <a:br>
              <a:rPr lang="en-US" dirty="0" smtClean="0"/>
            </a:br>
            <a:r>
              <a:rPr lang="en-US" dirty="0" smtClean="0"/>
              <a:t>Presentation</a:t>
            </a:r>
            <a:endParaRPr lang="en-US" dirty="0"/>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a:xfrm>
            <a:off x="685800" y="4352615"/>
            <a:ext cx="5943600" cy="679451"/>
          </a:xfrm>
        </p:spPr>
        <p:txBody>
          <a:bodyPr/>
          <a:lstStyle/>
          <a:p>
            <a:r>
              <a:rPr lang="en-US" dirty="0" smtClean="0"/>
              <a:t>Steve Bock BSN RN CIC FAPIC</a:t>
            </a:r>
          </a:p>
          <a:p>
            <a:r>
              <a:rPr lang="en-US" dirty="0" smtClean="0"/>
              <a:t>NYU Langone Health</a:t>
            </a:r>
          </a:p>
          <a:p>
            <a:r>
              <a:rPr lang="en-US" dirty="0" smtClean="0"/>
              <a:t>January 17, 2018</a:t>
            </a:r>
            <a:endParaRPr lang="en-US" dirty="0"/>
          </a:p>
        </p:txBody>
      </p:sp>
      <p:sp>
        <p:nvSpPr>
          <p:cNvPr id="5" name="Text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913907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Hall of Fame!</a:t>
            </a:r>
            <a:endParaRPr lang="en-US" dirty="0"/>
          </a:p>
        </p:txBody>
      </p:sp>
      <p:sp>
        <p:nvSpPr>
          <p:cNvPr id="4" name="Footer Placeholder 3"/>
          <p:cNvSpPr>
            <a:spLocks noGrp="1"/>
          </p:cNvSpPr>
          <p:nvPr>
            <p:ph type="ftr" sz="quarter" idx="15"/>
          </p:nvPr>
        </p:nvSpPr>
        <p:spPr/>
        <p:txBody>
          <a:bodyPr/>
          <a:lstStyle/>
          <a:p>
            <a:endParaRPr lang="en-US" dirty="0"/>
          </a:p>
        </p:txBody>
      </p:sp>
      <p:sp>
        <p:nvSpPr>
          <p:cNvPr id="5" name="Slide Number Placeholder 4"/>
          <p:cNvSpPr>
            <a:spLocks noGrp="1"/>
          </p:cNvSpPr>
          <p:nvPr>
            <p:ph type="sldNum" sz="quarter" idx="16"/>
          </p:nvPr>
        </p:nvSpPr>
        <p:spPr/>
        <p:txBody>
          <a:bodyPr/>
          <a:lstStyle/>
          <a:p>
            <a:fld id="{7586D33A-BC3B-384C-99A4-A76BAC813302}" type="slidenum">
              <a:rPr lang="en-US" smtClean="0"/>
              <a:pPr/>
              <a:t>2</a:t>
            </a:fld>
            <a:endParaRPr lang="en-US" dirty="0"/>
          </a:p>
        </p:txBody>
      </p:sp>
      <p:pic>
        <p:nvPicPr>
          <p:cNvPr id="6" name="Content Placeholder 5" descr="Image result for baseball hall of fame"/>
          <p:cNvPicPr>
            <a:picLocks noGrp="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2667561" y="1200150"/>
            <a:ext cx="5017159" cy="2459516"/>
          </a:xfrm>
          <a:prstGeom prst="rect">
            <a:avLst/>
          </a:prstGeom>
          <a:noFill/>
          <a:ln>
            <a:noFill/>
          </a:ln>
        </p:spPr>
      </p:pic>
      <p:pic>
        <p:nvPicPr>
          <p:cNvPr id="7" name="Picture 6" descr="Image result for basketball hall of fame"/>
          <p:cNvPicPr/>
          <p:nvPr/>
        </p:nvPicPr>
        <p:blipFill>
          <a:blip r:embed="rId3">
            <a:extLst>
              <a:ext uri="{28A0092B-C50C-407E-A947-70E740481C1C}">
                <a14:useLocalDpi xmlns:a14="http://schemas.microsoft.com/office/drawing/2010/main" val="0"/>
              </a:ext>
            </a:extLst>
          </a:blip>
          <a:srcRect/>
          <a:stretch>
            <a:fillRect/>
          </a:stretch>
        </p:blipFill>
        <p:spPr bwMode="auto">
          <a:xfrm>
            <a:off x="547768" y="3799265"/>
            <a:ext cx="4202533" cy="2794505"/>
          </a:xfrm>
          <a:prstGeom prst="rect">
            <a:avLst/>
          </a:prstGeom>
          <a:noFill/>
          <a:ln>
            <a:noFill/>
          </a:ln>
        </p:spPr>
      </p:pic>
      <p:pic>
        <p:nvPicPr>
          <p:cNvPr id="8" name="Picture 7" descr="Related image"/>
          <p:cNvPicPr/>
          <p:nvPr/>
        </p:nvPicPr>
        <p:blipFill>
          <a:blip r:embed="rId4">
            <a:extLst>
              <a:ext uri="{28A0092B-C50C-407E-A947-70E740481C1C}">
                <a14:useLocalDpi xmlns:a14="http://schemas.microsoft.com/office/drawing/2010/main" val="0"/>
              </a:ext>
            </a:extLst>
          </a:blip>
          <a:srcRect/>
          <a:stretch>
            <a:fillRect/>
          </a:stretch>
        </p:blipFill>
        <p:spPr bwMode="auto">
          <a:xfrm>
            <a:off x="4872194" y="3799265"/>
            <a:ext cx="3723885" cy="2794505"/>
          </a:xfrm>
          <a:prstGeom prst="rect">
            <a:avLst/>
          </a:prstGeom>
          <a:noFill/>
          <a:ln>
            <a:noFill/>
          </a:ln>
        </p:spPr>
      </p:pic>
    </p:spTree>
    <p:extLst>
      <p:ext uri="{BB962C8B-B14F-4D97-AF65-F5344CB8AC3E}">
        <p14:creationId xmlns:p14="http://schemas.microsoft.com/office/powerpoint/2010/main" val="809517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APIC Greater NY Chapter 13!</a:t>
            </a:r>
            <a:endParaRPr lang="en-US" dirty="0"/>
          </a:p>
        </p:txBody>
      </p:sp>
      <p:sp>
        <p:nvSpPr>
          <p:cNvPr id="3" name="Content Placeholder 2"/>
          <p:cNvSpPr>
            <a:spLocks noGrp="1"/>
          </p:cNvSpPr>
          <p:nvPr>
            <p:ph sz="quarter" idx="14"/>
          </p:nvPr>
        </p:nvSpPr>
        <p:spPr>
          <a:xfrm>
            <a:off x="685800" y="2199736"/>
            <a:ext cx="6904038" cy="4053427"/>
          </a:xfrm>
        </p:spPr>
        <p:txBody>
          <a:bodyPr>
            <a:normAutofit/>
          </a:bodyPr>
          <a:lstStyle/>
          <a:p>
            <a:pPr algn="ctr"/>
            <a:r>
              <a:rPr lang="en-US" b="1" dirty="0" smtClean="0"/>
              <a:t>APIC Greater NY Chapter 13 – Past Infection Control Champions = </a:t>
            </a:r>
            <a:br>
              <a:rPr lang="en-US" b="1" dirty="0" smtClean="0"/>
            </a:br>
            <a:r>
              <a:rPr lang="en-US" b="1" dirty="0" smtClean="0"/>
              <a:t>our Hall of Fame!</a:t>
            </a:r>
          </a:p>
          <a:p>
            <a:r>
              <a:rPr lang="en-US" dirty="0" smtClean="0">
                <a:solidFill>
                  <a:schemeClr val="tx1"/>
                </a:solidFill>
              </a:rPr>
              <a:t>					2016 </a:t>
            </a:r>
            <a:r>
              <a:rPr lang="en-US" dirty="0">
                <a:solidFill>
                  <a:schemeClr val="tx1"/>
                </a:solidFill>
              </a:rPr>
              <a:t>- Sarah Petrello RN CIC</a:t>
            </a:r>
            <a:br>
              <a:rPr lang="en-US" dirty="0">
                <a:solidFill>
                  <a:schemeClr val="tx1"/>
                </a:solidFill>
              </a:rPr>
            </a:br>
            <a:r>
              <a:rPr lang="en-US" dirty="0" smtClean="0">
                <a:solidFill>
                  <a:schemeClr val="tx1"/>
                </a:solidFill>
              </a:rPr>
              <a:t>					2015 </a:t>
            </a:r>
            <a:r>
              <a:rPr lang="en-US" dirty="0">
                <a:solidFill>
                  <a:schemeClr val="tx1"/>
                </a:solidFill>
              </a:rPr>
              <a:t>- Robin Haag RNC MA</a:t>
            </a:r>
            <a:br>
              <a:rPr lang="en-US" dirty="0">
                <a:solidFill>
                  <a:schemeClr val="tx1"/>
                </a:solidFill>
              </a:rPr>
            </a:br>
            <a:r>
              <a:rPr lang="en-US" dirty="0" smtClean="0">
                <a:solidFill>
                  <a:schemeClr val="tx1"/>
                </a:solidFill>
              </a:rPr>
              <a:t>					2014 </a:t>
            </a:r>
            <a:r>
              <a:rPr lang="en-US" dirty="0">
                <a:solidFill>
                  <a:schemeClr val="tx1"/>
                </a:solidFill>
              </a:rPr>
              <a:t>- Beth Nivin MPH</a:t>
            </a:r>
            <a:br>
              <a:rPr lang="en-US" dirty="0">
                <a:solidFill>
                  <a:schemeClr val="tx1"/>
                </a:solidFill>
              </a:rPr>
            </a:br>
            <a:r>
              <a:rPr lang="en-US" dirty="0" smtClean="0">
                <a:solidFill>
                  <a:schemeClr val="tx1"/>
                </a:solidFill>
              </a:rPr>
              <a:t>					2013 </a:t>
            </a:r>
            <a:r>
              <a:rPr lang="en-US" dirty="0">
                <a:solidFill>
                  <a:schemeClr val="tx1"/>
                </a:solidFill>
              </a:rPr>
              <a:t>- Sandra Hardy RN MA</a:t>
            </a:r>
            <a:br>
              <a:rPr lang="en-US" dirty="0">
                <a:solidFill>
                  <a:schemeClr val="tx1"/>
                </a:solidFill>
              </a:rPr>
            </a:br>
            <a:r>
              <a:rPr lang="en-US" dirty="0" smtClean="0">
                <a:solidFill>
                  <a:schemeClr val="tx1"/>
                </a:solidFill>
              </a:rPr>
              <a:t>					2012 </a:t>
            </a:r>
            <a:r>
              <a:rPr lang="en-US" dirty="0">
                <a:solidFill>
                  <a:schemeClr val="tx1"/>
                </a:solidFill>
              </a:rPr>
              <a:t>- David Calfee MD</a:t>
            </a:r>
            <a:br>
              <a:rPr lang="en-US" dirty="0">
                <a:solidFill>
                  <a:schemeClr val="tx1"/>
                </a:solidFill>
              </a:rPr>
            </a:br>
            <a:r>
              <a:rPr lang="en-US" dirty="0" smtClean="0">
                <a:solidFill>
                  <a:schemeClr val="tx1"/>
                </a:solidFill>
              </a:rPr>
              <a:t>					2011 </a:t>
            </a:r>
            <a:r>
              <a:rPr lang="en-US" dirty="0">
                <a:solidFill>
                  <a:schemeClr val="tx1"/>
                </a:solidFill>
              </a:rPr>
              <a:t>- Cynthia Spry MA MSN</a:t>
            </a:r>
            <a:br>
              <a:rPr lang="en-US" dirty="0">
                <a:solidFill>
                  <a:schemeClr val="tx1"/>
                </a:solidFill>
              </a:rPr>
            </a:br>
            <a:r>
              <a:rPr lang="en-US" dirty="0" smtClean="0">
                <a:solidFill>
                  <a:schemeClr val="tx1"/>
                </a:solidFill>
              </a:rPr>
              <a:t>					2010 </a:t>
            </a:r>
            <a:r>
              <a:rPr lang="en-US" dirty="0">
                <a:solidFill>
                  <a:schemeClr val="tx1"/>
                </a:solidFill>
              </a:rPr>
              <a:t>- George Allen PhD CIC</a:t>
            </a:r>
            <a:br>
              <a:rPr lang="en-US" dirty="0">
                <a:solidFill>
                  <a:schemeClr val="tx1"/>
                </a:solidFill>
              </a:rPr>
            </a:br>
            <a:r>
              <a:rPr lang="en-US" dirty="0" smtClean="0">
                <a:solidFill>
                  <a:schemeClr val="tx1"/>
                </a:solidFill>
              </a:rPr>
              <a:t>					2009 </a:t>
            </a:r>
            <a:r>
              <a:rPr lang="en-US" dirty="0">
                <a:solidFill>
                  <a:schemeClr val="tx1"/>
                </a:solidFill>
              </a:rPr>
              <a:t>- Kate </a:t>
            </a:r>
            <a:r>
              <a:rPr lang="en-US" dirty="0" err="1">
                <a:solidFill>
                  <a:schemeClr val="tx1"/>
                </a:solidFill>
              </a:rPr>
              <a:t>Gase</a:t>
            </a:r>
            <a:r>
              <a:rPr lang="en-US" dirty="0">
                <a:solidFill>
                  <a:schemeClr val="tx1"/>
                </a:solidFill>
              </a:rPr>
              <a:t> MPH CIC</a:t>
            </a:r>
            <a:br>
              <a:rPr lang="en-US" dirty="0">
                <a:solidFill>
                  <a:schemeClr val="tx1"/>
                </a:solidFill>
              </a:rPr>
            </a:br>
            <a:r>
              <a:rPr lang="en-US" dirty="0" smtClean="0">
                <a:solidFill>
                  <a:schemeClr val="tx1"/>
                </a:solidFill>
              </a:rPr>
              <a:t>					2008 </a:t>
            </a:r>
            <a:r>
              <a:rPr lang="en-US" dirty="0">
                <a:solidFill>
                  <a:schemeClr val="tx1"/>
                </a:solidFill>
              </a:rPr>
              <a:t>- Brian Koll MD</a:t>
            </a:r>
            <a:br>
              <a:rPr lang="en-US" dirty="0">
                <a:solidFill>
                  <a:schemeClr val="tx1"/>
                </a:solidFill>
              </a:rPr>
            </a:br>
            <a:r>
              <a:rPr lang="en-US" dirty="0" smtClean="0">
                <a:solidFill>
                  <a:schemeClr val="tx1"/>
                </a:solidFill>
              </a:rPr>
              <a:t>					2007 </a:t>
            </a:r>
            <a:r>
              <a:rPr lang="en-US" dirty="0">
                <a:solidFill>
                  <a:schemeClr val="tx1"/>
                </a:solidFill>
              </a:rPr>
              <a:t>- </a:t>
            </a:r>
            <a:br>
              <a:rPr lang="en-US" dirty="0">
                <a:solidFill>
                  <a:schemeClr val="tx1"/>
                </a:solidFill>
              </a:rPr>
            </a:br>
            <a:r>
              <a:rPr lang="en-US" dirty="0" smtClean="0">
                <a:solidFill>
                  <a:schemeClr val="tx1"/>
                </a:solidFill>
              </a:rPr>
              <a:t>					2006 </a:t>
            </a:r>
            <a:r>
              <a:rPr lang="en-US" dirty="0">
                <a:solidFill>
                  <a:schemeClr val="tx1"/>
                </a:solidFill>
              </a:rPr>
              <a:t>- Rachel </a:t>
            </a:r>
            <a:r>
              <a:rPr lang="en-US" dirty="0" err="1">
                <a:solidFill>
                  <a:schemeClr val="tx1"/>
                </a:solidFill>
              </a:rPr>
              <a:t>Stricof</a:t>
            </a:r>
            <a:r>
              <a:rPr lang="en-US">
                <a:solidFill>
                  <a:schemeClr val="tx1"/>
                </a:solidFill>
              </a:rPr>
              <a:t> </a:t>
            </a:r>
            <a:r>
              <a:rPr lang="en-US" smtClean="0">
                <a:solidFill>
                  <a:schemeClr val="tx1"/>
                </a:solidFill>
              </a:rPr>
              <a:t> MPH</a:t>
            </a:r>
            <a:r>
              <a:rPr lang="en-US" dirty="0">
                <a:solidFill>
                  <a:schemeClr val="tx1"/>
                </a:solidFill>
              </a:rPr>
              <a:t/>
            </a:r>
            <a:br>
              <a:rPr lang="en-US" dirty="0">
                <a:solidFill>
                  <a:schemeClr val="tx1"/>
                </a:solidFill>
              </a:rPr>
            </a:br>
            <a:r>
              <a:rPr lang="en-US" dirty="0" smtClean="0">
                <a:solidFill>
                  <a:schemeClr val="tx1"/>
                </a:solidFill>
              </a:rPr>
              <a:t>					2005 </a:t>
            </a:r>
            <a:r>
              <a:rPr lang="en-US" dirty="0">
                <a:solidFill>
                  <a:schemeClr val="tx1"/>
                </a:solidFill>
              </a:rPr>
              <a:t>- Robert </a:t>
            </a:r>
            <a:r>
              <a:rPr lang="en-US" dirty="0" err="1">
                <a:solidFill>
                  <a:schemeClr val="tx1"/>
                </a:solidFill>
              </a:rPr>
              <a:t>Holtzman</a:t>
            </a:r>
            <a:r>
              <a:rPr lang="en-US" dirty="0">
                <a:solidFill>
                  <a:schemeClr val="tx1"/>
                </a:solidFill>
              </a:rPr>
              <a:t> MD</a:t>
            </a:r>
          </a:p>
        </p:txBody>
      </p:sp>
      <p:sp>
        <p:nvSpPr>
          <p:cNvPr id="4" name="Footer Placeholder 3"/>
          <p:cNvSpPr>
            <a:spLocks noGrp="1"/>
          </p:cNvSpPr>
          <p:nvPr>
            <p:ph type="ftr" sz="quarter" idx="15"/>
          </p:nvPr>
        </p:nvSpPr>
        <p:spPr/>
        <p:txBody>
          <a:bodyPr/>
          <a:lstStyle/>
          <a:p>
            <a:endParaRPr lang="en-US" dirty="0"/>
          </a:p>
        </p:txBody>
      </p:sp>
      <p:sp>
        <p:nvSpPr>
          <p:cNvPr id="5" name="Slide Number Placeholder 4"/>
          <p:cNvSpPr>
            <a:spLocks noGrp="1"/>
          </p:cNvSpPr>
          <p:nvPr>
            <p:ph type="sldNum" sz="quarter" idx="16"/>
          </p:nvPr>
        </p:nvSpPr>
        <p:spPr/>
        <p:txBody>
          <a:bodyPr/>
          <a:lstStyle/>
          <a:p>
            <a:fld id="{7586D33A-BC3B-384C-99A4-A76BAC813302}" type="slidenum">
              <a:rPr lang="en-US" smtClean="0"/>
              <a:pPr/>
              <a:t>3</a:t>
            </a:fld>
            <a:endParaRPr lang="en-US" dirty="0"/>
          </a:p>
        </p:txBody>
      </p:sp>
    </p:spTree>
    <p:extLst>
      <p:ext uri="{BB962C8B-B14F-4D97-AF65-F5344CB8AC3E}">
        <p14:creationId xmlns:p14="http://schemas.microsoft.com/office/powerpoint/2010/main" val="2805099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 a champion?</a:t>
            </a:r>
            <a:endParaRPr lang="en-US" dirty="0"/>
          </a:p>
        </p:txBody>
      </p:sp>
      <p:sp>
        <p:nvSpPr>
          <p:cNvPr id="3" name="Content Placeholder 2"/>
          <p:cNvSpPr>
            <a:spLocks noGrp="1"/>
          </p:cNvSpPr>
          <p:nvPr>
            <p:ph sz="quarter" idx="14"/>
          </p:nvPr>
        </p:nvSpPr>
        <p:spPr>
          <a:xfrm>
            <a:off x="685800" y="2053087"/>
            <a:ext cx="6904038" cy="4200076"/>
          </a:xfrm>
        </p:spPr>
        <p:txBody>
          <a:bodyPr>
            <a:normAutofit/>
          </a:bodyPr>
          <a:lstStyle/>
          <a:p>
            <a:pPr fontAlgn="t"/>
            <a:r>
              <a:rPr lang="en-US" sz="1600" b="1" dirty="0" smtClean="0"/>
              <a:t>Google – “define Champion”</a:t>
            </a:r>
          </a:p>
          <a:p>
            <a:pPr fontAlgn="t"/>
            <a:r>
              <a:rPr lang="en-US" sz="1600" b="1" dirty="0" smtClean="0"/>
              <a:t>1: </a:t>
            </a:r>
            <a:r>
              <a:rPr lang="en-US" sz="1600" dirty="0"/>
              <a:t>warrior, fighter a champion of his king</a:t>
            </a:r>
          </a:p>
          <a:p>
            <a:r>
              <a:rPr lang="en-US" sz="1600" b="1" dirty="0" smtClean="0"/>
              <a:t>2: </a:t>
            </a:r>
            <a:r>
              <a:rPr lang="en-US" sz="1600" dirty="0"/>
              <a:t>a militant advocate or defender a champion of civil rights</a:t>
            </a:r>
          </a:p>
          <a:p>
            <a:r>
              <a:rPr lang="en-US" sz="1600" b="1" dirty="0" smtClean="0"/>
              <a:t>3: </a:t>
            </a:r>
            <a:r>
              <a:rPr lang="en-US" sz="1600" dirty="0"/>
              <a:t>one that does battle for another's rights or </a:t>
            </a:r>
            <a:r>
              <a:rPr lang="en-US" sz="1600" dirty="0" smtClean="0"/>
              <a:t/>
            </a:r>
            <a:br>
              <a:rPr lang="en-US" sz="1600" dirty="0" smtClean="0"/>
            </a:br>
            <a:r>
              <a:rPr lang="en-US" sz="1600" dirty="0" smtClean="0"/>
              <a:t>honor </a:t>
            </a:r>
            <a:endParaRPr lang="en-US" sz="1600" dirty="0"/>
          </a:p>
          <a:p>
            <a:pPr fontAlgn="t"/>
            <a:r>
              <a:rPr lang="en-US" sz="1600" b="1" dirty="0" smtClean="0"/>
              <a:t>4: </a:t>
            </a:r>
            <a:r>
              <a:rPr lang="en-US" sz="1600" dirty="0"/>
              <a:t>a winner of first prize or </a:t>
            </a:r>
            <a:r>
              <a:rPr lang="en-US" sz="1600" b="1" i="1" dirty="0"/>
              <a:t>first place </a:t>
            </a:r>
            <a:r>
              <a:rPr lang="en-US" sz="1600" dirty="0"/>
              <a:t>in </a:t>
            </a:r>
            <a:r>
              <a:rPr lang="en-US" sz="1600" dirty="0" smtClean="0"/>
              <a:t/>
            </a:r>
            <a:br>
              <a:rPr lang="en-US" sz="1600" dirty="0" smtClean="0"/>
            </a:br>
            <a:r>
              <a:rPr lang="en-US" sz="1600" dirty="0" smtClean="0"/>
              <a:t>competition </a:t>
            </a:r>
            <a:endParaRPr lang="en-US" sz="1600" dirty="0"/>
          </a:p>
          <a:p>
            <a:r>
              <a:rPr lang="en-US" sz="1600" b="1" dirty="0"/>
              <a:t>5: </a:t>
            </a:r>
            <a:r>
              <a:rPr lang="en-US" sz="1600" dirty="0"/>
              <a:t>a person who enthusiastically supports, </a:t>
            </a:r>
            <a:r>
              <a:rPr lang="en-US" sz="1600" dirty="0" smtClean="0"/>
              <a:t/>
            </a:r>
            <a:br>
              <a:rPr lang="en-US" sz="1600" dirty="0" smtClean="0"/>
            </a:br>
            <a:r>
              <a:rPr lang="en-US" sz="1600" dirty="0" smtClean="0"/>
              <a:t>defends</a:t>
            </a:r>
            <a:r>
              <a:rPr lang="en-US" sz="1600" dirty="0"/>
              <a:t>, </a:t>
            </a:r>
            <a:r>
              <a:rPr lang="en-US" sz="1600" dirty="0" smtClean="0"/>
              <a:t>or </a:t>
            </a:r>
            <a:r>
              <a:rPr lang="en-US" sz="1600" dirty="0"/>
              <a:t>fights for a belief or </a:t>
            </a:r>
            <a:r>
              <a:rPr lang="en-US" sz="1600" dirty="0" smtClean="0"/>
              <a:t>principle.</a:t>
            </a:r>
            <a:endParaRPr lang="en-US" sz="1600" dirty="0"/>
          </a:p>
        </p:txBody>
      </p:sp>
      <p:sp>
        <p:nvSpPr>
          <p:cNvPr id="4" name="Footer Placeholder 3"/>
          <p:cNvSpPr>
            <a:spLocks noGrp="1"/>
          </p:cNvSpPr>
          <p:nvPr>
            <p:ph type="ftr" sz="quarter" idx="15"/>
          </p:nvPr>
        </p:nvSpPr>
        <p:spPr/>
        <p:txBody>
          <a:bodyPr/>
          <a:lstStyle/>
          <a:p>
            <a:endParaRPr lang="en-US" dirty="0"/>
          </a:p>
        </p:txBody>
      </p:sp>
      <p:sp>
        <p:nvSpPr>
          <p:cNvPr id="5" name="Slide Number Placeholder 4"/>
          <p:cNvSpPr>
            <a:spLocks noGrp="1"/>
          </p:cNvSpPr>
          <p:nvPr>
            <p:ph type="sldNum" sz="quarter" idx="16"/>
          </p:nvPr>
        </p:nvSpPr>
        <p:spPr/>
        <p:txBody>
          <a:bodyPr/>
          <a:lstStyle/>
          <a:p>
            <a:fld id="{7586D33A-BC3B-384C-99A4-A76BAC813302}" type="slidenum">
              <a:rPr lang="en-US" smtClean="0"/>
              <a:pPr/>
              <a:t>4</a:t>
            </a:fld>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981" t="25157" r="56604" b="17074"/>
          <a:stretch/>
        </p:blipFill>
        <p:spPr bwMode="auto">
          <a:xfrm>
            <a:off x="4778253" y="3430274"/>
            <a:ext cx="4141460" cy="305679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5143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me?</a:t>
            </a:r>
            <a:endParaRPr lang="en-US" dirty="0"/>
          </a:p>
        </p:txBody>
      </p:sp>
      <p:sp>
        <p:nvSpPr>
          <p:cNvPr id="3" name="Content Placeholder 2"/>
          <p:cNvSpPr>
            <a:spLocks noGrp="1"/>
          </p:cNvSpPr>
          <p:nvPr>
            <p:ph sz="quarter" idx="14"/>
          </p:nvPr>
        </p:nvSpPr>
        <p:spPr>
          <a:xfrm>
            <a:off x="685800" y="2053087"/>
            <a:ext cx="6904038" cy="4200076"/>
          </a:xfrm>
        </p:spPr>
        <p:txBody>
          <a:bodyPr>
            <a:normAutofit/>
          </a:bodyPr>
          <a:lstStyle/>
          <a:p>
            <a:pPr algn="ctr"/>
            <a:r>
              <a:rPr lang="en-US" sz="1600" b="1" dirty="0" smtClean="0">
                <a:solidFill>
                  <a:schemeClr val="tx1"/>
                </a:solidFill>
                <a:latin typeface="+mj-lt"/>
              </a:rPr>
              <a:t>“</a:t>
            </a:r>
            <a:r>
              <a:rPr lang="en-US" sz="1600" b="1" dirty="0" err="1" smtClean="0">
                <a:solidFill>
                  <a:schemeClr val="tx1"/>
                </a:solidFill>
                <a:latin typeface="+mj-lt"/>
              </a:rPr>
              <a:t>Quaecumque</a:t>
            </a:r>
            <a:r>
              <a:rPr lang="en-US" sz="1600" b="1" dirty="0" smtClean="0">
                <a:solidFill>
                  <a:schemeClr val="tx1"/>
                </a:solidFill>
                <a:latin typeface="+mj-lt"/>
              </a:rPr>
              <a:t> </a:t>
            </a:r>
            <a:r>
              <a:rPr lang="en-US" sz="1600" b="1" dirty="0" err="1">
                <a:solidFill>
                  <a:schemeClr val="tx1"/>
                </a:solidFill>
                <a:latin typeface="+mj-lt"/>
              </a:rPr>
              <a:t>Sunt</a:t>
            </a:r>
            <a:r>
              <a:rPr lang="en-US" sz="1600" b="1" dirty="0">
                <a:solidFill>
                  <a:schemeClr val="tx1"/>
                </a:solidFill>
                <a:latin typeface="+mj-lt"/>
              </a:rPr>
              <a:t> </a:t>
            </a:r>
            <a:r>
              <a:rPr lang="en-US" sz="1600" b="1" dirty="0" smtClean="0">
                <a:solidFill>
                  <a:schemeClr val="tx1"/>
                </a:solidFill>
                <a:latin typeface="+mj-lt"/>
              </a:rPr>
              <a:t>Vera</a:t>
            </a:r>
            <a:r>
              <a:rPr lang="en-US" sz="1600" b="1" dirty="0">
                <a:solidFill>
                  <a:schemeClr val="tx1"/>
                </a:solidFill>
                <a:latin typeface="+mj-lt"/>
              </a:rPr>
              <a:t>” </a:t>
            </a:r>
            <a:r>
              <a:rPr lang="en-US" sz="1600" b="1" dirty="0" smtClean="0">
                <a:solidFill>
                  <a:schemeClr val="tx1"/>
                </a:solidFill>
                <a:latin typeface="+mj-lt"/>
              </a:rPr>
              <a:t>…translated is "Whatsoever </a:t>
            </a:r>
            <a:r>
              <a:rPr lang="en-US" sz="1600" b="1" dirty="0">
                <a:solidFill>
                  <a:schemeClr val="tx1"/>
                </a:solidFill>
                <a:latin typeface="+mj-lt"/>
              </a:rPr>
              <a:t>things are </a:t>
            </a:r>
            <a:r>
              <a:rPr lang="en-US" sz="1600" b="1" dirty="0" smtClean="0">
                <a:solidFill>
                  <a:schemeClr val="tx1"/>
                </a:solidFill>
                <a:latin typeface="+mj-lt"/>
              </a:rPr>
              <a:t>true“</a:t>
            </a:r>
            <a:r>
              <a:rPr lang="en-US" sz="1600" dirty="0" smtClean="0">
                <a:solidFill>
                  <a:schemeClr val="tx1"/>
                </a:solidFill>
                <a:latin typeface="+mj-lt"/>
              </a:rPr>
              <a:t/>
            </a:r>
            <a:br>
              <a:rPr lang="en-US" sz="1600" dirty="0" smtClean="0">
                <a:solidFill>
                  <a:schemeClr val="tx1"/>
                </a:solidFill>
                <a:latin typeface="+mj-lt"/>
              </a:rPr>
            </a:br>
            <a:r>
              <a:rPr lang="en-US" sz="1600" dirty="0" smtClean="0">
                <a:solidFill>
                  <a:schemeClr val="tx1"/>
                </a:solidFill>
                <a:latin typeface="+mj-lt"/>
              </a:rPr>
              <a:t>Northwestern University, Evanston, IL</a:t>
            </a:r>
          </a:p>
          <a:p>
            <a:r>
              <a:rPr lang="en-US" sz="1600" dirty="0">
                <a:solidFill>
                  <a:schemeClr val="tx1"/>
                </a:solidFill>
                <a:latin typeface="+mj-lt"/>
              </a:rPr>
              <a:t>	</a:t>
            </a:r>
            <a:r>
              <a:rPr lang="en-US" sz="1600" dirty="0" smtClean="0">
                <a:solidFill>
                  <a:schemeClr val="tx1"/>
                </a:solidFill>
                <a:latin typeface="+mj-lt"/>
                <a:sym typeface="Wingdings"/>
              </a:rPr>
              <a:t> </a:t>
            </a:r>
            <a:r>
              <a:rPr lang="en-US" sz="1600" dirty="0" smtClean="0">
                <a:solidFill>
                  <a:schemeClr val="tx1"/>
                </a:solidFill>
                <a:latin typeface="+mj-lt"/>
              </a:rPr>
              <a:t>WCAS ‘83 – BA Biochemistry</a:t>
            </a:r>
            <a:r>
              <a:rPr lang="en-US" sz="1600" dirty="0">
                <a:solidFill>
                  <a:schemeClr val="tx1"/>
                </a:solidFill>
                <a:latin typeface="+mj-lt"/>
              </a:rPr>
              <a:t/>
            </a:r>
            <a:br>
              <a:rPr lang="en-US" sz="1600" dirty="0">
                <a:solidFill>
                  <a:schemeClr val="tx1"/>
                </a:solidFill>
                <a:latin typeface="+mj-lt"/>
              </a:rPr>
            </a:br>
            <a:r>
              <a:rPr lang="en-US" sz="1600" dirty="0" smtClean="0">
                <a:solidFill>
                  <a:schemeClr val="tx1"/>
                </a:solidFill>
                <a:latin typeface="+mj-lt"/>
              </a:rPr>
              <a:t>	</a:t>
            </a:r>
            <a:r>
              <a:rPr lang="en-US" sz="1600" dirty="0" smtClean="0">
                <a:solidFill>
                  <a:schemeClr val="tx1"/>
                </a:solidFill>
                <a:latin typeface="+mj-lt"/>
                <a:sym typeface="Wingdings"/>
              </a:rPr>
              <a:t> </a:t>
            </a:r>
            <a:r>
              <a:rPr lang="en-US" sz="1600" dirty="0" smtClean="0">
                <a:solidFill>
                  <a:schemeClr val="tx1"/>
                </a:solidFill>
                <a:latin typeface="+mj-lt"/>
              </a:rPr>
              <a:t>NURS ‘86 – BSN Nursing</a:t>
            </a:r>
          </a:p>
          <a:p>
            <a:r>
              <a:rPr lang="en-US" sz="1600" dirty="0">
                <a:solidFill>
                  <a:schemeClr val="tx1"/>
                </a:solidFill>
                <a:latin typeface="+mj-lt"/>
              </a:rPr>
              <a:t>Finally, brothers and sisters, whatever is true, whatever is noble, whatever is right, whatever is pure, whatever is lovely, whatever is </a:t>
            </a:r>
            <a:r>
              <a:rPr lang="en-US" sz="1600" dirty="0" smtClean="0">
                <a:solidFill>
                  <a:schemeClr val="tx1"/>
                </a:solidFill>
                <a:latin typeface="+mj-lt"/>
              </a:rPr>
              <a:t>admirable—</a:t>
            </a:r>
            <a:br>
              <a:rPr lang="en-US" sz="1600" dirty="0" smtClean="0">
                <a:solidFill>
                  <a:schemeClr val="tx1"/>
                </a:solidFill>
                <a:latin typeface="+mj-lt"/>
              </a:rPr>
            </a:br>
            <a:r>
              <a:rPr lang="en-US" sz="1600" dirty="0" smtClean="0">
                <a:solidFill>
                  <a:schemeClr val="tx1"/>
                </a:solidFill>
                <a:latin typeface="+mj-lt"/>
              </a:rPr>
              <a:t>If </a:t>
            </a:r>
            <a:r>
              <a:rPr lang="en-US" sz="1600" dirty="0">
                <a:solidFill>
                  <a:schemeClr val="tx1"/>
                </a:solidFill>
                <a:latin typeface="+mj-lt"/>
              </a:rPr>
              <a:t>anything is excellent or praiseworthy—think about such things.  </a:t>
            </a:r>
            <a:r>
              <a:rPr lang="en-US" sz="1600" dirty="0" smtClean="0">
                <a:solidFill>
                  <a:schemeClr val="tx1"/>
                </a:solidFill>
                <a:latin typeface="+mj-lt"/>
              </a:rPr>
              <a:t/>
            </a:r>
            <a:br>
              <a:rPr lang="en-US" sz="1600" dirty="0" smtClean="0">
                <a:solidFill>
                  <a:schemeClr val="tx1"/>
                </a:solidFill>
                <a:latin typeface="+mj-lt"/>
              </a:rPr>
            </a:br>
            <a:r>
              <a:rPr lang="en-US" sz="1600" dirty="0" smtClean="0">
                <a:solidFill>
                  <a:schemeClr val="tx1"/>
                </a:solidFill>
                <a:latin typeface="+mj-lt"/>
              </a:rPr>
              <a:t>Whatever </a:t>
            </a:r>
            <a:r>
              <a:rPr lang="en-US" sz="1600" dirty="0">
                <a:solidFill>
                  <a:schemeClr val="tx1"/>
                </a:solidFill>
                <a:latin typeface="+mj-lt"/>
              </a:rPr>
              <a:t>you have learned or received or heard from me, or </a:t>
            </a:r>
            <a:r>
              <a:rPr lang="en-US" sz="1600" dirty="0" smtClean="0">
                <a:solidFill>
                  <a:schemeClr val="tx1"/>
                </a:solidFill>
                <a:latin typeface="+mj-lt"/>
              </a:rPr>
              <a:t>seen </a:t>
            </a:r>
            <a:br>
              <a:rPr lang="en-US" sz="1600" dirty="0" smtClean="0">
                <a:solidFill>
                  <a:schemeClr val="tx1"/>
                </a:solidFill>
                <a:latin typeface="+mj-lt"/>
              </a:rPr>
            </a:br>
            <a:r>
              <a:rPr lang="en-US" sz="1600" dirty="0" smtClean="0">
                <a:solidFill>
                  <a:schemeClr val="tx1"/>
                </a:solidFill>
                <a:latin typeface="+mj-lt"/>
              </a:rPr>
              <a:t>in </a:t>
            </a:r>
            <a:r>
              <a:rPr lang="en-US" sz="1600" dirty="0">
                <a:solidFill>
                  <a:schemeClr val="tx1"/>
                </a:solidFill>
                <a:latin typeface="+mj-lt"/>
              </a:rPr>
              <a:t>me—</a:t>
            </a:r>
            <a:r>
              <a:rPr lang="en-US" sz="1600" b="1" dirty="0">
                <a:solidFill>
                  <a:srgbClr val="7030A0"/>
                </a:solidFill>
                <a:latin typeface="+mj-lt"/>
              </a:rPr>
              <a:t>put it into practice.</a:t>
            </a:r>
            <a:endParaRPr lang="en-US" sz="1600" b="1" dirty="0" smtClean="0">
              <a:solidFill>
                <a:srgbClr val="7030A0"/>
              </a:solidFill>
              <a:latin typeface="+mj-lt"/>
            </a:endParaRPr>
          </a:p>
        </p:txBody>
      </p:sp>
      <p:sp>
        <p:nvSpPr>
          <p:cNvPr id="4" name="Footer Placeholder 3"/>
          <p:cNvSpPr>
            <a:spLocks noGrp="1"/>
          </p:cNvSpPr>
          <p:nvPr>
            <p:ph type="ftr" sz="quarter" idx="15"/>
          </p:nvPr>
        </p:nvSpPr>
        <p:spPr/>
        <p:txBody>
          <a:bodyPr/>
          <a:lstStyle/>
          <a:p>
            <a:endParaRPr lang="en-US" dirty="0"/>
          </a:p>
        </p:txBody>
      </p:sp>
      <p:sp>
        <p:nvSpPr>
          <p:cNvPr id="5" name="Slide Number Placeholder 4"/>
          <p:cNvSpPr>
            <a:spLocks noGrp="1"/>
          </p:cNvSpPr>
          <p:nvPr>
            <p:ph type="sldNum" sz="quarter" idx="16"/>
          </p:nvPr>
        </p:nvSpPr>
        <p:spPr/>
        <p:txBody>
          <a:bodyPr/>
          <a:lstStyle/>
          <a:p>
            <a:fld id="{7586D33A-BC3B-384C-99A4-A76BAC813302}" type="slidenum">
              <a:rPr lang="en-US" smtClean="0"/>
              <a:pPr/>
              <a:t>5</a:t>
            </a:fld>
            <a:endParaRPr lang="en-US" dirty="0"/>
          </a:p>
        </p:txBody>
      </p:sp>
      <p:pic>
        <p:nvPicPr>
          <p:cNvPr id="6" name="Picture 5"/>
          <p:cNvPicPr/>
          <p:nvPr/>
        </p:nvPicPr>
        <p:blipFill rotWithShape="1">
          <a:blip r:embed="rId2"/>
          <a:srcRect l="32521" t="23341" r="35627" b="6209"/>
          <a:stretch/>
        </p:blipFill>
        <p:spPr bwMode="auto">
          <a:xfrm>
            <a:off x="6932882" y="3937397"/>
            <a:ext cx="1995458" cy="27315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5143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446104"/>
            <a:ext cx="6904037" cy="615609"/>
          </a:xfrm>
        </p:spPr>
        <p:txBody>
          <a:bodyPr/>
          <a:lstStyle/>
          <a:p>
            <a:r>
              <a:rPr lang="en-US" dirty="0" smtClean="0"/>
              <a:t>Champion Recipe</a:t>
            </a:r>
            <a:endParaRPr lang="en-US" dirty="0"/>
          </a:p>
        </p:txBody>
      </p:sp>
      <p:sp>
        <p:nvSpPr>
          <p:cNvPr id="3" name="Content Placeholder 2"/>
          <p:cNvSpPr>
            <a:spLocks noGrp="1"/>
          </p:cNvSpPr>
          <p:nvPr>
            <p:ph sz="quarter" idx="14"/>
          </p:nvPr>
        </p:nvSpPr>
        <p:spPr>
          <a:xfrm>
            <a:off x="685800" y="2061713"/>
            <a:ext cx="6904038" cy="4191450"/>
          </a:xfrm>
        </p:spPr>
        <p:txBody>
          <a:bodyPr>
            <a:noAutofit/>
          </a:bodyPr>
          <a:lstStyle/>
          <a:p>
            <a:r>
              <a:rPr lang="en-US" sz="1600" b="1" dirty="0" smtClean="0">
                <a:solidFill>
                  <a:schemeClr val="tx1"/>
                </a:solidFill>
              </a:rPr>
              <a:t>Google: “how do you become a champion?”</a:t>
            </a:r>
          </a:p>
          <a:p>
            <a:r>
              <a:rPr lang="en-US" sz="1600" dirty="0">
                <a:solidFill>
                  <a:schemeClr val="tx1"/>
                </a:solidFill>
              </a:rPr>
              <a:t>Become a student of the game</a:t>
            </a:r>
            <a:r>
              <a:rPr lang="en-US" sz="1600" dirty="0" smtClean="0">
                <a:solidFill>
                  <a:schemeClr val="tx1"/>
                </a:solidFill>
              </a:rPr>
              <a:t>.... </a:t>
            </a:r>
            <a:endParaRPr lang="en-US" sz="1600" dirty="0">
              <a:solidFill>
                <a:schemeClr val="tx1"/>
              </a:solidFill>
            </a:endParaRPr>
          </a:p>
          <a:p>
            <a:r>
              <a:rPr lang="en-US" sz="1600" dirty="0">
                <a:solidFill>
                  <a:schemeClr val="tx1"/>
                </a:solidFill>
              </a:rPr>
              <a:t>Find great teachers and learn as much as you can from them</a:t>
            </a:r>
            <a:r>
              <a:rPr lang="en-US" sz="1600" dirty="0" smtClean="0">
                <a:solidFill>
                  <a:schemeClr val="tx1"/>
                </a:solidFill>
              </a:rPr>
              <a:t>.... </a:t>
            </a:r>
            <a:endParaRPr lang="en-US" sz="1600" dirty="0">
              <a:solidFill>
                <a:schemeClr val="tx1"/>
              </a:solidFill>
            </a:endParaRPr>
          </a:p>
          <a:p>
            <a:r>
              <a:rPr lang="en-US" sz="1600" dirty="0">
                <a:solidFill>
                  <a:schemeClr val="tx1"/>
                </a:solidFill>
              </a:rPr>
              <a:t>Develop a strict training routine</a:t>
            </a:r>
            <a:r>
              <a:rPr lang="en-US" sz="1600" dirty="0" smtClean="0">
                <a:solidFill>
                  <a:schemeClr val="tx1"/>
                </a:solidFill>
              </a:rPr>
              <a:t>.... </a:t>
            </a:r>
            <a:endParaRPr lang="en-US" sz="1600" dirty="0">
              <a:solidFill>
                <a:schemeClr val="tx1"/>
              </a:solidFill>
            </a:endParaRPr>
          </a:p>
          <a:p>
            <a:r>
              <a:rPr lang="en-US" sz="1600" dirty="0">
                <a:solidFill>
                  <a:schemeClr val="tx1"/>
                </a:solidFill>
              </a:rPr>
              <a:t>Train your body and your mind</a:t>
            </a:r>
            <a:r>
              <a:rPr lang="en-US" sz="1600" dirty="0" smtClean="0">
                <a:solidFill>
                  <a:schemeClr val="tx1"/>
                </a:solidFill>
              </a:rPr>
              <a:t>.... </a:t>
            </a:r>
            <a:endParaRPr lang="en-US" sz="1600" dirty="0">
              <a:solidFill>
                <a:schemeClr val="tx1"/>
              </a:solidFill>
            </a:endParaRPr>
          </a:p>
          <a:p>
            <a:r>
              <a:rPr lang="en-US" sz="1600" dirty="0">
                <a:solidFill>
                  <a:schemeClr val="tx1"/>
                </a:solidFill>
              </a:rPr>
              <a:t>Find ways to motivate yourself</a:t>
            </a:r>
            <a:r>
              <a:rPr lang="en-US" sz="1600" dirty="0" smtClean="0">
                <a:solidFill>
                  <a:schemeClr val="tx1"/>
                </a:solidFill>
              </a:rPr>
              <a:t>.... </a:t>
            </a:r>
            <a:endParaRPr lang="en-US" sz="1600" dirty="0">
              <a:solidFill>
                <a:schemeClr val="tx1"/>
              </a:solidFill>
            </a:endParaRPr>
          </a:p>
          <a:p>
            <a:r>
              <a:rPr lang="en-US" sz="1600" dirty="0">
                <a:solidFill>
                  <a:schemeClr val="tx1"/>
                </a:solidFill>
              </a:rPr>
              <a:t>Discipline yourself and reward yourself.</a:t>
            </a:r>
          </a:p>
        </p:txBody>
      </p:sp>
      <p:sp>
        <p:nvSpPr>
          <p:cNvPr id="5" name="Slide Number Placeholder 4"/>
          <p:cNvSpPr>
            <a:spLocks noGrp="1"/>
          </p:cNvSpPr>
          <p:nvPr>
            <p:ph type="sldNum" sz="quarter" idx="16"/>
          </p:nvPr>
        </p:nvSpPr>
        <p:spPr/>
        <p:txBody>
          <a:bodyPr/>
          <a:lstStyle/>
          <a:p>
            <a:fld id="{7586D33A-BC3B-384C-99A4-A76BAC813302}" type="slidenum">
              <a:rPr lang="en-US" smtClean="0"/>
              <a:pPr/>
              <a:t>6</a:t>
            </a:fld>
            <a:endParaRPr lang="en-US" dirty="0"/>
          </a:p>
        </p:txBody>
      </p:sp>
    </p:spTree>
    <p:extLst>
      <p:ext uri="{BB962C8B-B14F-4D97-AF65-F5344CB8AC3E}">
        <p14:creationId xmlns:p14="http://schemas.microsoft.com/office/powerpoint/2010/main" val="3383922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446104"/>
            <a:ext cx="6904037" cy="615609"/>
          </a:xfrm>
        </p:spPr>
        <p:txBody>
          <a:bodyPr/>
          <a:lstStyle/>
          <a:p>
            <a:r>
              <a:rPr lang="en-US" dirty="0" smtClean="0"/>
              <a:t>Champion Recipe</a:t>
            </a:r>
            <a:endParaRPr lang="en-US" dirty="0"/>
          </a:p>
        </p:txBody>
      </p:sp>
      <p:sp>
        <p:nvSpPr>
          <p:cNvPr id="3" name="Content Placeholder 2"/>
          <p:cNvSpPr>
            <a:spLocks noGrp="1"/>
          </p:cNvSpPr>
          <p:nvPr>
            <p:ph sz="quarter" idx="14"/>
          </p:nvPr>
        </p:nvSpPr>
        <p:spPr>
          <a:xfrm>
            <a:off x="685800" y="2061713"/>
            <a:ext cx="7914736" cy="4191450"/>
          </a:xfrm>
        </p:spPr>
        <p:txBody>
          <a:bodyPr>
            <a:normAutofit fontScale="85000" lnSpcReduction="20000"/>
          </a:bodyPr>
          <a:lstStyle/>
          <a:p>
            <a:r>
              <a:rPr lang="en-US" sz="1900" b="1" dirty="0">
                <a:solidFill>
                  <a:schemeClr val="tx1"/>
                </a:solidFill>
                <a:latin typeface="+mj-lt"/>
              </a:rPr>
              <a:t>How to Think Like a Champion: Three Tips to Winning </a:t>
            </a:r>
            <a:r>
              <a:rPr lang="en-US" sz="1900" b="1" dirty="0" smtClean="0">
                <a:solidFill>
                  <a:schemeClr val="tx1"/>
                </a:solidFill>
                <a:latin typeface="+mj-lt"/>
              </a:rPr>
              <a:t>Ways* </a:t>
            </a:r>
            <a:br>
              <a:rPr lang="en-US" sz="1900" b="1" dirty="0" smtClean="0">
                <a:solidFill>
                  <a:schemeClr val="tx1"/>
                </a:solidFill>
                <a:latin typeface="+mj-lt"/>
              </a:rPr>
            </a:br>
            <a:r>
              <a:rPr lang="en-US" sz="1900" dirty="0" smtClean="0">
                <a:solidFill>
                  <a:schemeClr val="tx1"/>
                </a:solidFill>
                <a:latin typeface="+mj-lt"/>
              </a:rPr>
              <a:t>Jonathan </a:t>
            </a:r>
            <a:r>
              <a:rPr lang="en-US" sz="1900" dirty="0">
                <a:solidFill>
                  <a:schemeClr val="tx1"/>
                </a:solidFill>
                <a:latin typeface="+mj-lt"/>
              </a:rPr>
              <a:t>Fader Ph.D. </a:t>
            </a:r>
            <a:r>
              <a:rPr lang="en-US" sz="1900" dirty="0" smtClean="0">
                <a:solidFill>
                  <a:schemeClr val="tx1"/>
                </a:solidFill>
                <a:latin typeface="+mj-lt"/>
              </a:rPr>
              <a:t> (Psychology Today 5/19/14)</a:t>
            </a:r>
          </a:p>
          <a:p>
            <a:r>
              <a:rPr lang="en-US" sz="1900" dirty="0" smtClean="0">
                <a:solidFill>
                  <a:schemeClr val="tx1"/>
                </a:solidFill>
                <a:latin typeface="+mj-lt"/>
              </a:rPr>
              <a:t>“Nobody </a:t>
            </a:r>
            <a:r>
              <a:rPr lang="en-US" sz="1900" dirty="0">
                <a:solidFill>
                  <a:schemeClr val="tx1"/>
                </a:solidFill>
                <a:latin typeface="+mj-lt"/>
              </a:rPr>
              <a:t>has a “champion’s mind” gene. You are not born a champion, you </a:t>
            </a:r>
            <a:r>
              <a:rPr lang="en-US" sz="1900" i="1" dirty="0">
                <a:solidFill>
                  <a:schemeClr val="tx1"/>
                </a:solidFill>
                <a:latin typeface="+mj-lt"/>
              </a:rPr>
              <a:t>become </a:t>
            </a:r>
            <a:r>
              <a:rPr lang="en-US" sz="1900" dirty="0">
                <a:solidFill>
                  <a:schemeClr val="tx1"/>
                </a:solidFill>
                <a:latin typeface="+mj-lt"/>
              </a:rPr>
              <a:t>one—and the empowering truth is that almost anybody can become a </a:t>
            </a:r>
            <a:r>
              <a:rPr lang="en-US" sz="1900" dirty="0" smtClean="0">
                <a:solidFill>
                  <a:schemeClr val="tx1"/>
                </a:solidFill>
                <a:latin typeface="+mj-lt"/>
              </a:rPr>
              <a:t>champion.”</a:t>
            </a:r>
          </a:p>
          <a:p>
            <a:r>
              <a:rPr lang="en-US" sz="1900" dirty="0">
                <a:latin typeface="+mj-lt"/>
              </a:rPr>
              <a:t>Champions think gold. </a:t>
            </a:r>
            <a:r>
              <a:rPr lang="en-US" sz="1900" dirty="0" smtClean="0">
                <a:latin typeface="+mj-lt"/>
              </a:rPr>
              <a:t>They </a:t>
            </a:r>
            <a:r>
              <a:rPr lang="en-US" sz="1900" dirty="0">
                <a:latin typeface="+mj-lt"/>
              </a:rPr>
              <a:t>never aim for silver, nor do they settle for it. They are always on a personal mission to perform at their </a:t>
            </a:r>
            <a:r>
              <a:rPr lang="en-US" sz="1900" dirty="0" smtClean="0">
                <a:latin typeface="+mj-lt"/>
              </a:rPr>
              <a:t>best.</a:t>
            </a:r>
          </a:p>
          <a:p>
            <a:r>
              <a:rPr lang="en-US" sz="1900" b="1" dirty="0">
                <a:latin typeface="+mj-lt"/>
              </a:rPr>
              <a:t>Technical:</a:t>
            </a:r>
            <a:r>
              <a:rPr lang="en-US" sz="1900" dirty="0">
                <a:latin typeface="+mj-lt"/>
              </a:rPr>
              <a:t> Your mechanics, your coordination.</a:t>
            </a:r>
          </a:p>
          <a:p>
            <a:r>
              <a:rPr lang="en-US" sz="1900" b="1" dirty="0">
                <a:latin typeface="+mj-lt"/>
              </a:rPr>
              <a:t>Tactical</a:t>
            </a:r>
            <a:r>
              <a:rPr lang="en-US" sz="1900" dirty="0">
                <a:latin typeface="+mj-lt"/>
              </a:rPr>
              <a:t>: The strategies you use to outmaneuver your opponent on the court, field, etc.</a:t>
            </a:r>
          </a:p>
          <a:p>
            <a:r>
              <a:rPr lang="en-US" sz="1900" b="1" dirty="0">
                <a:latin typeface="+mj-lt"/>
              </a:rPr>
              <a:t>Physical</a:t>
            </a:r>
            <a:r>
              <a:rPr lang="en-US" sz="1900" dirty="0">
                <a:latin typeface="+mj-lt"/>
              </a:rPr>
              <a:t>: Strength, </a:t>
            </a:r>
            <a:r>
              <a:rPr lang="en-US" sz="1900" dirty="0" smtClean="0">
                <a:latin typeface="+mj-lt"/>
              </a:rPr>
              <a:t>stamina, </a:t>
            </a:r>
            <a:r>
              <a:rPr lang="en-US" sz="1900" dirty="0">
                <a:latin typeface="+mj-lt"/>
              </a:rPr>
              <a:t>and conditioning.</a:t>
            </a:r>
          </a:p>
          <a:p>
            <a:r>
              <a:rPr lang="en-US" sz="1900" b="1" dirty="0">
                <a:latin typeface="+mj-lt"/>
              </a:rPr>
              <a:t>Mental:</a:t>
            </a:r>
            <a:r>
              <a:rPr lang="en-US" sz="1900" dirty="0">
                <a:latin typeface="+mj-lt"/>
              </a:rPr>
              <a:t> </a:t>
            </a:r>
            <a:r>
              <a:rPr lang="en-US" sz="1900" dirty="0" smtClean="0">
                <a:latin typeface="+mj-lt"/>
              </a:rPr>
              <a:t>Your </a:t>
            </a:r>
            <a:r>
              <a:rPr lang="en-US" sz="1900" dirty="0">
                <a:latin typeface="+mj-lt"/>
              </a:rPr>
              <a:t>thoughts, your feelings, your emotions. Note that this is different from Tactics—it doesn’t relate to the mental techniques you use on your opponents, but upon yourself. It’s more about psyching yourself up than psyching someone else out.</a:t>
            </a:r>
          </a:p>
          <a:p>
            <a:endParaRPr lang="en-US" dirty="0">
              <a:solidFill>
                <a:schemeClr val="tx1"/>
              </a:solidFill>
            </a:endParaRPr>
          </a:p>
        </p:txBody>
      </p:sp>
      <p:sp>
        <p:nvSpPr>
          <p:cNvPr id="4" name="Footer Placeholder 3"/>
          <p:cNvSpPr>
            <a:spLocks noGrp="1"/>
          </p:cNvSpPr>
          <p:nvPr>
            <p:ph type="ftr" sz="quarter" idx="15"/>
          </p:nvPr>
        </p:nvSpPr>
        <p:spPr/>
        <p:txBody>
          <a:bodyPr/>
          <a:lstStyle/>
          <a:p>
            <a:r>
              <a:rPr lang="en-US" sz="1100" b="0" dirty="0" smtClean="0"/>
              <a:t>* </a:t>
            </a:r>
            <a:r>
              <a:rPr lang="en-US" sz="1100" b="0" dirty="0"/>
              <a:t>https://www.psychologytoday.com/blog/the-new-you/201405/how-think-champion-three-tips-winning-ways</a:t>
            </a:r>
          </a:p>
        </p:txBody>
      </p:sp>
      <p:sp>
        <p:nvSpPr>
          <p:cNvPr id="5" name="Slide Number Placeholder 4"/>
          <p:cNvSpPr>
            <a:spLocks noGrp="1"/>
          </p:cNvSpPr>
          <p:nvPr>
            <p:ph type="sldNum" sz="quarter" idx="16"/>
          </p:nvPr>
        </p:nvSpPr>
        <p:spPr/>
        <p:txBody>
          <a:bodyPr/>
          <a:lstStyle/>
          <a:p>
            <a:fld id="{7586D33A-BC3B-384C-99A4-A76BAC813302}" type="slidenum">
              <a:rPr lang="en-US" smtClean="0"/>
              <a:pPr/>
              <a:t>7</a:t>
            </a:fld>
            <a:endParaRPr lang="en-US" dirty="0"/>
          </a:p>
        </p:txBody>
      </p:sp>
    </p:spTree>
    <p:extLst>
      <p:ext uri="{BB962C8B-B14F-4D97-AF65-F5344CB8AC3E}">
        <p14:creationId xmlns:p14="http://schemas.microsoft.com/office/powerpoint/2010/main" val="809517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446104"/>
            <a:ext cx="6904037" cy="615609"/>
          </a:xfrm>
        </p:spPr>
        <p:txBody>
          <a:bodyPr/>
          <a:lstStyle/>
          <a:p>
            <a:r>
              <a:rPr lang="en-US" dirty="0" smtClean="0"/>
              <a:t>Champion Recipe</a:t>
            </a:r>
            <a:endParaRPr lang="en-US" dirty="0"/>
          </a:p>
        </p:txBody>
      </p:sp>
      <p:sp>
        <p:nvSpPr>
          <p:cNvPr id="3" name="Content Placeholder 2"/>
          <p:cNvSpPr>
            <a:spLocks noGrp="1"/>
          </p:cNvSpPr>
          <p:nvPr>
            <p:ph sz="quarter" idx="14"/>
          </p:nvPr>
        </p:nvSpPr>
        <p:spPr>
          <a:xfrm>
            <a:off x="685800" y="2061713"/>
            <a:ext cx="6904038" cy="4191450"/>
          </a:xfrm>
        </p:spPr>
        <p:txBody>
          <a:bodyPr>
            <a:normAutofit fontScale="92500" lnSpcReduction="10000"/>
          </a:bodyPr>
          <a:lstStyle/>
          <a:p>
            <a:r>
              <a:rPr lang="en-US" sz="1600" b="1" dirty="0" smtClean="0">
                <a:solidFill>
                  <a:schemeClr val="tx1"/>
                </a:solidFill>
              </a:rPr>
              <a:t>APIC Greater NY </a:t>
            </a:r>
            <a:r>
              <a:rPr lang="en-US" sz="1600" dirty="0" smtClean="0">
                <a:solidFill>
                  <a:schemeClr val="tx1"/>
                </a:solidFill>
              </a:rPr>
              <a:t>– how you, too, can be a champion!</a:t>
            </a:r>
          </a:p>
          <a:p>
            <a:r>
              <a:rPr lang="en-US" sz="1600" b="1" dirty="0"/>
              <a:t>Technical:</a:t>
            </a:r>
            <a:r>
              <a:rPr lang="en-US" sz="1600" dirty="0"/>
              <a:t> Your </a:t>
            </a:r>
            <a:r>
              <a:rPr lang="en-US" sz="1600" dirty="0" smtClean="0"/>
              <a:t>“mechanics / coordination”</a:t>
            </a:r>
            <a:br>
              <a:rPr lang="en-US" sz="1600" dirty="0" smtClean="0"/>
            </a:br>
            <a:r>
              <a:rPr lang="en-US" sz="1600" dirty="0" smtClean="0"/>
              <a:t>means we need to know some basic IPC </a:t>
            </a:r>
            <a:br>
              <a:rPr lang="en-US" sz="1600" dirty="0" smtClean="0"/>
            </a:br>
            <a:r>
              <a:rPr lang="en-US" sz="1600" dirty="0" smtClean="0"/>
              <a:t>stuff…to recognize HAIs, and recommend how </a:t>
            </a:r>
            <a:br>
              <a:rPr lang="en-US" sz="1600" dirty="0" smtClean="0"/>
            </a:br>
            <a:r>
              <a:rPr lang="en-US" sz="1600" dirty="0" smtClean="0"/>
              <a:t>to stop them from happening.</a:t>
            </a:r>
            <a:endParaRPr lang="en-US" sz="1600" dirty="0"/>
          </a:p>
          <a:p>
            <a:r>
              <a:rPr lang="en-US" sz="1600" dirty="0" smtClean="0">
                <a:solidFill>
                  <a:schemeClr val="tx1"/>
                </a:solidFill>
              </a:rPr>
              <a:t>Become Certified! How long are you going to </a:t>
            </a:r>
            <a:br>
              <a:rPr lang="en-US" sz="1600" dirty="0" smtClean="0">
                <a:solidFill>
                  <a:schemeClr val="tx1"/>
                </a:solidFill>
              </a:rPr>
            </a:br>
            <a:r>
              <a:rPr lang="en-US" sz="1600" dirty="0" smtClean="0">
                <a:solidFill>
                  <a:schemeClr val="tx1"/>
                </a:solidFill>
              </a:rPr>
              <a:t>wait? Then, pursue FAPIC!</a:t>
            </a:r>
          </a:p>
          <a:p>
            <a:r>
              <a:rPr lang="en-US" sz="1600" dirty="0" smtClean="0">
                <a:solidFill>
                  <a:schemeClr val="tx1"/>
                </a:solidFill>
              </a:rPr>
              <a:t>Remember </a:t>
            </a:r>
            <a:r>
              <a:rPr lang="en-US" sz="1600" dirty="0">
                <a:solidFill>
                  <a:schemeClr val="tx1"/>
                </a:solidFill>
              </a:rPr>
              <a:t>St. Paul’s admonition to a church </a:t>
            </a:r>
            <a:br>
              <a:rPr lang="en-US" sz="1600" dirty="0">
                <a:solidFill>
                  <a:schemeClr val="tx1"/>
                </a:solidFill>
              </a:rPr>
            </a:br>
            <a:r>
              <a:rPr lang="en-US" sz="1600" dirty="0">
                <a:solidFill>
                  <a:schemeClr val="tx1"/>
                </a:solidFill>
              </a:rPr>
              <a:t>in the ancient Roman </a:t>
            </a:r>
            <a:r>
              <a:rPr lang="en-US" sz="1600" dirty="0" smtClean="0">
                <a:solidFill>
                  <a:schemeClr val="tx1"/>
                </a:solidFill>
              </a:rPr>
              <a:t>Empire </a:t>
            </a:r>
            <a:r>
              <a:rPr lang="en-US" sz="1600" dirty="0">
                <a:solidFill>
                  <a:schemeClr val="tx1"/>
                </a:solidFill>
              </a:rPr>
              <a:t>– “put it into </a:t>
            </a:r>
            <a:br>
              <a:rPr lang="en-US" sz="1600" dirty="0">
                <a:solidFill>
                  <a:schemeClr val="tx1"/>
                </a:solidFill>
              </a:rPr>
            </a:br>
            <a:r>
              <a:rPr lang="en-US" sz="1600" dirty="0">
                <a:solidFill>
                  <a:schemeClr val="tx1"/>
                </a:solidFill>
              </a:rPr>
              <a:t>practice</a:t>
            </a:r>
            <a:r>
              <a:rPr lang="en-US" sz="1600" dirty="0" smtClean="0">
                <a:solidFill>
                  <a:schemeClr val="tx1"/>
                </a:solidFill>
              </a:rPr>
              <a:t>.”</a:t>
            </a:r>
          </a:p>
          <a:p>
            <a:r>
              <a:rPr lang="en-US" sz="1600" dirty="0" smtClean="0">
                <a:solidFill>
                  <a:schemeClr val="tx1"/>
                </a:solidFill>
              </a:rPr>
              <a:t>Be present at work, at chapter meetings,</a:t>
            </a:r>
            <a:br>
              <a:rPr lang="en-US" sz="1600" dirty="0" smtClean="0">
                <a:solidFill>
                  <a:schemeClr val="tx1"/>
                </a:solidFill>
              </a:rPr>
            </a:br>
            <a:r>
              <a:rPr lang="en-US" sz="1600" dirty="0" smtClean="0">
                <a:solidFill>
                  <a:schemeClr val="tx1"/>
                </a:solidFill>
              </a:rPr>
              <a:t>even the conferences we hold…participate, but go beyond just showing up.</a:t>
            </a:r>
          </a:p>
          <a:p>
            <a:r>
              <a:rPr lang="en-US" sz="1600" dirty="0" smtClean="0">
                <a:solidFill>
                  <a:schemeClr val="tx1"/>
                </a:solidFill>
              </a:rPr>
              <a:t>Pay </a:t>
            </a:r>
            <a:r>
              <a:rPr lang="en-US" sz="1600" dirty="0">
                <a:solidFill>
                  <a:schemeClr val="tx1"/>
                </a:solidFill>
              </a:rPr>
              <a:t>attention to opportunity (be ready to </a:t>
            </a:r>
            <a:r>
              <a:rPr lang="en-US" sz="1600" dirty="0" smtClean="0">
                <a:solidFill>
                  <a:schemeClr val="tx1"/>
                </a:solidFill>
              </a:rPr>
              <a:t>help…you don’t have to run a marathon)</a:t>
            </a:r>
            <a:endParaRPr lang="en-US" sz="1600" dirty="0">
              <a:solidFill>
                <a:schemeClr val="tx1"/>
              </a:solidFill>
            </a:endParaRPr>
          </a:p>
          <a:p>
            <a:endParaRPr lang="en-US" sz="1600" dirty="0">
              <a:solidFill>
                <a:schemeClr val="tx1"/>
              </a:solidFill>
            </a:endParaRPr>
          </a:p>
          <a:p>
            <a:endParaRPr lang="en-US" sz="1600" dirty="0" smtClean="0">
              <a:solidFill>
                <a:schemeClr val="tx1"/>
              </a:solidFill>
            </a:endParaRPr>
          </a:p>
        </p:txBody>
      </p:sp>
      <p:sp>
        <p:nvSpPr>
          <p:cNvPr id="4" name="Footer Placeholder 3"/>
          <p:cNvSpPr>
            <a:spLocks noGrp="1"/>
          </p:cNvSpPr>
          <p:nvPr>
            <p:ph type="ftr" sz="quarter" idx="15"/>
          </p:nvPr>
        </p:nvSpPr>
        <p:spPr/>
        <p:txBody>
          <a:bodyPr/>
          <a:lstStyle/>
          <a:p>
            <a:endParaRPr lang="en-US" dirty="0"/>
          </a:p>
        </p:txBody>
      </p:sp>
      <p:sp>
        <p:nvSpPr>
          <p:cNvPr id="5" name="Slide Number Placeholder 4"/>
          <p:cNvSpPr>
            <a:spLocks noGrp="1"/>
          </p:cNvSpPr>
          <p:nvPr>
            <p:ph type="sldNum" sz="quarter" idx="16"/>
          </p:nvPr>
        </p:nvSpPr>
        <p:spPr/>
        <p:txBody>
          <a:bodyPr/>
          <a:lstStyle/>
          <a:p>
            <a:fld id="{7586D33A-BC3B-384C-99A4-A76BAC813302}" type="slidenum">
              <a:rPr lang="en-US" smtClean="0"/>
              <a:pPr/>
              <a:t>8</a:t>
            </a:fld>
            <a:endParaRPr lang="en-US" dirty="0"/>
          </a:p>
        </p:txBody>
      </p:sp>
      <p:pic>
        <p:nvPicPr>
          <p:cNvPr id="6" name="Picture 5" descr="Related image"/>
          <p:cNvPicPr/>
          <p:nvPr/>
        </p:nvPicPr>
        <p:blipFill>
          <a:blip r:embed="rId2">
            <a:extLst>
              <a:ext uri="{28A0092B-C50C-407E-A947-70E740481C1C}">
                <a14:useLocalDpi xmlns:a14="http://schemas.microsoft.com/office/drawing/2010/main" val="0"/>
              </a:ext>
            </a:extLst>
          </a:blip>
          <a:srcRect/>
          <a:stretch>
            <a:fillRect/>
          </a:stretch>
        </p:blipFill>
        <p:spPr bwMode="auto">
          <a:xfrm>
            <a:off x="4887595" y="2704049"/>
            <a:ext cx="3808730" cy="2131060"/>
          </a:xfrm>
          <a:prstGeom prst="rect">
            <a:avLst/>
          </a:prstGeom>
          <a:noFill/>
          <a:ln>
            <a:noFill/>
          </a:ln>
        </p:spPr>
      </p:pic>
      <p:pic>
        <p:nvPicPr>
          <p:cNvPr id="7" name="Picture 6" descr="Image result for rubber meets the road"/>
          <p:cNvPicPr/>
          <p:nvPr/>
        </p:nvPicPr>
        <p:blipFill rotWithShape="1">
          <a:blip r:embed="rId3">
            <a:extLst>
              <a:ext uri="{28A0092B-C50C-407E-A947-70E740481C1C}">
                <a14:useLocalDpi xmlns:a14="http://schemas.microsoft.com/office/drawing/2010/main" val="0"/>
              </a:ext>
            </a:extLst>
          </a:blip>
          <a:srcRect r="44377" b="28985"/>
          <a:stretch/>
        </p:blipFill>
        <p:spPr bwMode="auto">
          <a:xfrm>
            <a:off x="5667375" y="1091565"/>
            <a:ext cx="3028950" cy="15582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62666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446104"/>
            <a:ext cx="6904037" cy="615609"/>
          </a:xfrm>
        </p:spPr>
        <p:txBody>
          <a:bodyPr/>
          <a:lstStyle/>
          <a:p>
            <a:r>
              <a:rPr lang="en-US" dirty="0" smtClean="0"/>
              <a:t>Champion Recipe</a:t>
            </a:r>
            <a:endParaRPr lang="en-US" dirty="0"/>
          </a:p>
        </p:txBody>
      </p:sp>
      <p:sp>
        <p:nvSpPr>
          <p:cNvPr id="3" name="Content Placeholder 2"/>
          <p:cNvSpPr>
            <a:spLocks noGrp="1"/>
          </p:cNvSpPr>
          <p:nvPr>
            <p:ph sz="quarter" idx="14"/>
          </p:nvPr>
        </p:nvSpPr>
        <p:spPr>
          <a:xfrm>
            <a:off x="685799" y="2061713"/>
            <a:ext cx="8104518" cy="4191450"/>
          </a:xfrm>
        </p:spPr>
        <p:txBody>
          <a:bodyPr>
            <a:noAutofit/>
          </a:bodyPr>
          <a:lstStyle/>
          <a:p>
            <a:r>
              <a:rPr lang="en-US" sz="1500" b="1" dirty="0" smtClean="0">
                <a:solidFill>
                  <a:schemeClr val="tx1"/>
                </a:solidFill>
              </a:rPr>
              <a:t>APIC Greater NY </a:t>
            </a:r>
            <a:r>
              <a:rPr lang="en-US" sz="1500" dirty="0" smtClean="0">
                <a:solidFill>
                  <a:schemeClr val="tx1"/>
                </a:solidFill>
              </a:rPr>
              <a:t>– how you, too, can be a champion!</a:t>
            </a:r>
          </a:p>
          <a:p>
            <a:r>
              <a:rPr lang="en-US" sz="1500" b="1" dirty="0">
                <a:solidFill>
                  <a:schemeClr val="tx1"/>
                </a:solidFill>
              </a:rPr>
              <a:t>Tactical</a:t>
            </a:r>
            <a:r>
              <a:rPr lang="en-US" sz="1500" dirty="0">
                <a:solidFill>
                  <a:schemeClr val="tx1"/>
                </a:solidFill>
              </a:rPr>
              <a:t>: The strategies you use to </a:t>
            </a:r>
            <a:r>
              <a:rPr lang="en-US" sz="1500" dirty="0" smtClean="0">
                <a:solidFill>
                  <a:schemeClr val="tx1"/>
                </a:solidFill>
              </a:rPr>
              <a:t>outmaneuver </a:t>
            </a:r>
            <a:br>
              <a:rPr lang="en-US" sz="1500" dirty="0" smtClean="0">
                <a:solidFill>
                  <a:schemeClr val="tx1"/>
                </a:solidFill>
              </a:rPr>
            </a:br>
            <a:r>
              <a:rPr lang="en-US" sz="1500" dirty="0" smtClean="0">
                <a:solidFill>
                  <a:schemeClr val="tx1"/>
                </a:solidFill>
              </a:rPr>
              <a:t>your </a:t>
            </a:r>
            <a:r>
              <a:rPr lang="en-US" sz="1500" dirty="0">
                <a:solidFill>
                  <a:schemeClr val="tx1"/>
                </a:solidFill>
              </a:rPr>
              <a:t>opponent </a:t>
            </a:r>
            <a:r>
              <a:rPr lang="en-US" sz="1500" dirty="0" smtClean="0">
                <a:solidFill>
                  <a:schemeClr val="tx1"/>
                </a:solidFill>
              </a:rPr>
              <a:t>on </a:t>
            </a:r>
            <a:r>
              <a:rPr lang="en-US" sz="1500" dirty="0">
                <a:solidFill>
                  <a:schemeClr val="tx1"/>
                </a:solidFill>
              </a:rPr>
              <a:t>the court, field, etc</a:t>
            </a:r>
            <a:r>
              <a:rPr lang="en-US" sz="1500" dirty="0" smtClean="0">
                <a:solidFill>
                  <a:schemeClr val="tx1"/>
                </a:solidFill>
              </a:rPr>
              <a:t>.</a:t>
            </a:r>
          </a:p>
          <a:p>
            <a:r>
              <a:rPr lang="en-US" sz="1500" b="1" dirty="0" smtClean="0"/>
              <a:t>Physical</a:t>
            </a:r>
            <a:r>
              <a:rPr lang="en-US" sz="1500" dirty="0" smtClean="0"/>
              <a:t>: </a:t>
            </a:r>
            <a:r>
              <a:rPr lang="en-US" sz="1500" dirty="0" smtClean="0">
                <a:solidFill>
                  <a:schemeClr val="tx1"/>
                </a:solidFill>
              </a:rPr>
              <a:t>Strength</a:t>
            </a:r>
            <a:r>
              <a:rPr lang="en-US" sz="1500" dirty="0">
                <a:solidFill>
                  <a:schemeClr val="tx1"/>
                </a:solidFill>
              </a:rPr>
              <a:t>, stamina, and conditioning</a:t>
            </a:r>
            <a:r>
              <a:rPr lang="en-US" sz="1500" dirty="0" smtClean="0">
                <a:solidFill>
                  <a:schemeClr val="tx1"/>
                </a:solidFill>
              </a:rPr>
              <a:t>.</a:t>
            </a:r>
          </a:p>
          <a:p>
            <a:r>
              <a:rPr lang="en-US" sz="1500" dirty="0" smtClean="0">
                <a:solidFill>
                  <a:schemeClr val="tx1"/>
                </a:solidFill>
              </a:rPr>
              <a:t>Who is our opponent? Sometimes it is us…What </a:t>
            </a:r>
            <a:br>
              <a:rPr lang="en-US" sz="1500" dirty="0" smtClean="0">
                <a:solidFill>
                  <a:schemeClr val="tx1"/>
                </a:solidFill>
              </a:rPr>
            </a:br>
            <a:r>
              <a:rPr lang="en-US" sz="1500" dirty="0" smtClean="0">
                <a:solidFill>
                  <a:schemeClr val="tx1"/>
                </a:solidFill>
              </a:rPr>
              <a:t>is our problem? Not doing something…</a:t>
            </a:r>
            <a:br>
              <a:rPr lang="en-US" sz="1500" dirty="0" smtClean="0">
                <a:solidFill>
                  <a:schemeClr val="tx1"/>
                </a:solidFill>
              </a:rPr>
            </a:br>
            <a:r>
              <a:rPr lang="en-US" sz="1500" dirty="0" smtClean="0">
                <a:solidFill>
                  <a:schemeClr val="tx1"/>
                </a:solidFill>
              </a:rPr>
              <a:t>So, do something!</a:t>
            </a:r>
            <a:endParaRPr lang="en-US" sz="1500" dirty="0">
              <a:solidFill>
                <a:schemeClr val="tx1"/>
              </a:solidFill>
            </a:endParaRPr>
          </a:p>
          <a:p>
            <a:r>
              <a:rPr lang="en-US" dirty="0" smtClean="0">
                <a:solidFill>
                  <a:schemeClr val="tx1"/>
                </a:solidFill>
              </a:rPr>
              <a:t>Volunteer. There are many ways to help! </a:t>
            </a:r>
          </a:p>
          <a:p>
            <a:r>
              <a:rPr lang="en-US" sz="1500" dirty="0" smtClean="0">
                <a:solidFill>
                  <a:schemeClr val="tx1"/>
                </a:solidFill>
              </a:rPr>
              <a:t>Some ways you can help involve small amounts of  time and effort. You just have to be able to lift small weights!</a:t>
            </a:r>
          </a:p>
          <a:p>
            <a:r>
              <a:rPr lang="en-US" sz="1500" dirty="0" smtClean="0">
                <a:solidFill>
                  <a:schemeClr val="tx1"/>
                </a:solidFill>
              </a:rPr>
              <a:t>Some ways you can help involve more than just a few minutes of effort. OK, so you have to lift heavy weights!</a:t>
            </a:r>
          </a:p>
        </p:txBody>
      </p:sp>
      <p:sp>
        <p:nvSpPr>
          <p:cNvPr id="4" name="Footer Placeholder 3"/>
          <p:cNvSpPr>
            <a:spLocks noGrp="1"/>
          </p:cNvSpPr>
          <p:nvPr>
            <p:ph type="ftr" sz="quarter" idx="15"/>
          </p:nvPr>
        </p:nvSpPr>
        <p:spPr/>
        <p:txBody>
          <a:bodyPr/>
          <a:lstStyle/>
          <a:p>
            <a:endParaRPr lang="en-US" dirty="0"/>
          </a:p>
        </p:txBody>
      </p:sp>
      <p:sp>
        <p:nvSpPr>
          <p:cNvPr id="5" name="Slide Number Placeholder 4"/>
          <p:cNvSpPr>
            <a:spLocks noGrp="1"/>
          </p:cNvSpPr>
          <p:nvPr>
            <p:ph type="sldNum" sz="quarter" idx="16"/>
          </p:nvPr>
        </p:nvSpPr>
        <p:spPr/>
        <p:txBody>
          <a:bodyPr/>
          <a:lstStyle/>
          <a:p>
            <a:fld id="{7586D33A-BC3B-384C-99A4-A76BAC813302}" type="slidenum">
              <a:rPr lang="en-US" smtClean="0"/>
              <a:pPr/>
              <a:t>9</a:t>
            </a:fld>
            <a:endParaRPr lang="en-US" dirty="0"/>
          </a:p>
        </p:txBody>
      </p:sp>
      <p:pic>
        <p:nvPicPr>
          <p:cNvPr id="6" name="Picture 5" descr="Related image"/>
          <p:cNvPicPr/>
          <p:nvPr/>
        </p:nvPicPr>
        <p:blipFill>
          <a:blip r:embed="rId2">
            <a:extLst>
              <a:ext uri="{28A0092B-C50C-407E-A947-70E740481C1C}">
                <a14:useLocalDpi xmlns:a14="http://schemas.microsoft.com/office/drawing/2010/main" val="0"/>
              </a:ext>
            </a:extLst>
          </a:blip>
          <a:srcRect/>
          <a:stretch>
            <a:fillRect/>
          </a:stretch>
        </p:blipFill>
        <p:spPr bwMode="auto">
          <a:xfrm>
            <a:off x="4887595" y="2704049"/>
            <a:ext cx="3808730" cy="2131060"/>
          </a:xfrm>
          <a:prstGeom prst="rect">
            <a:avLst/>
          </a:prstGeom>
          <a:noFill/>
          <a:ln>
            <a:noFill/>
          </a:ln>
        </p:spPr>
      </p:pic>
      <p:pic>
        <p:nvPicPr>
          <p:cNvPr id="7" name="Picture 6" descr="Image result for rubber meets the road"/>
          <p:cNvPicPr/>
          <p:nvPr/>
        </p:nvPicPr>
        <p:blipFill rotWithShape="1">
          <a:blip r:embed="rId3">
            <a:extLst>
              <a:ext uri="{28A0092B-C50C-407E-A947-70E740481C1C}">
                <a14:useLocalDpi xmlns:a14="http://schemas.microsoft.com/office/drawing/2010/main" val="0"/>
              </a:ext>
            </a:extLst>
          </a:blip>
          <a:srcRect r="44377" b="28985"/>
          <a:stretch/>
        </p:blipFill>
        <p:spPr bwMode="auto">
          <a:xfrm>
            <a:off x="5665655" y="1091565"/>
            <a:ext cx="3028950" cy="15582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8874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446104"/>
            <a:ext cx="6904037" cy="615609"/>
          </a:xfrm>
        </p:spPr>
        <p:txBody>
          <a:bodyPr/>
          <a:lstStyle/>
          <a:p>
            <a:r>
              <a:rPr lang="en-US" dirty="0" smtClean="0"/>
              <a:t>Champion Recipe</a:t>
            </a:r>
            <a:endParaRPr lang="en-US" dirty="0"/>
          </a:p>
        </p:txBody>
      </p:sp>
      <p:sp>
        <p:nvSpPr>
          <p:cNvPr id="3" name="Content Placeholder 2"/>
          <p:cNvSpPr>
            <a:spLocks noGrp="1"/>
          </p:cNvSpPr>
          <p:nvPr>
            <p:ph sz="quarter" idx="14"/>
          </p:nvPr>
        </p:nvSpPr>
        <p:spPr>
          <a:xfrm>
            <a:off x="685799" y="2061713"/>
            <a:ext cx="7969806" cy="4191450"/>
          </a:xfrm>
        </p:spPr>
        <p:txBody>
          <a:bodyPr>
            <a:normAutofit/>
          </a:bodyPr>
          <a:lstStyle/>
          <a:p>
            <a:r>
              <a:rPr lang="en-US" sz="1600" b="1" dirty="0" smtClean="0">
                <a:solidFill>
                  <a:schemeClr val="tx1"/>
                </a:solidFill>
              </a:rPr>
              <a:t>APIC Greater NY </a:t>
            </a:r>
            <a:r>
              <a:rPr lang="en-US" sz="1600" dirty="0" smtClean="0">
                <a:solidFill>
                  <a:schemeClr val="tx1"/>
                </a:solidFill>
              </a:rPr>
              <a:t>– how you, too, can be a champion!</a:t>
            </a:r>
          </a:p>
          <a:p>
            <a:r>
              <a:rPr lang="en-US" sz="1600" b="1" dirty="0"/>
              <a:t>Mental:</a:t>
            </a:r>
            <a:r>
              <a:rPr lang="en-US" sz="1600" dirty="0"/>
              <a:t> Your thoughts, your feelings, your </a:t>
            </a:r>
            <a:r>
              <a:rPr lang="en-US" sz="1600" dirty="0" smtClean="0"/>
              <a:t>emotions… </a:t>
            </a:r>
          </a:p>
          <a:p>
            <a:r>
              <a:rPr lang="en-US" sz="1600" dirty="0" smtClean="0">
                <a:solidFill>
                  <a:schemeClr val="tx1"/>
                </a:solidFill>
              </a:rPr>
              <a:t>You have to decide to help, just like you have to </a:t>
            </a:r>
            <a:br>
              <a:rPr lang="en-US" sz="1600" dirty="0" smtClean="0">
                <a:solidFill>
                  <a:schemeClr val="tx1"/>
                </a:solidFill>
              </a:rPr>
            </a:br>
            <a:r>
              <a:rPr lang="en-US" sz="1600" dirty="0" smtClean="0">
                <a:solidFill>
                  <a:schemeClr val="tx1"/>
                </a:solidFill>
              </a:rPr>
              <a:t>decide to keep running even when your legs are tired. </a:t>
            </a:r>
            <a:br>
              <a:rPr lang="en-US" sz="1600" dirty="0" smtClean="0">
                <a:solidFill>
                  <a:schemeClr val="tx1"/>
                </a:solidFill>
              </a:rPr>
            </a:br>
            <a:r>
              <a:rPr lang="en-US" sz="1600" dirty="0" smtClean="0">
                <a:solidFill>
                  <a:schemeClr val="tx1"/>
                </a:solidFill>
              </a:rPr>
              <a:t>Running a half marathon is 50% physical and </a:t>
            </a:r>
            <a:br>
              <a:rPr lang="en-US" sz="1600" dirty="0" smtClean="0">
                <a:solidFill>
                  <a:schemeClr val="tx1"/>
                </a:solidFill>
              </a:rPr>
            </a:br>
            <a:r>
              <a:rPr lang="en-US" sz="1600" dirty="0" smtClean="0">
                <a:solidFill>
                  <a:schemeClr val="tx1"/>
                </a:solidFill>
              </a:rPr>
              <a:t>50% mental!</a:t>
            </a:r>
          </a:p>
          <a:p>
            <a:r>
              <a:rPr lang="en-US" sz="1600" dirty="0" smtClean="0">
                <a:solidFill>
                  <a:schemeClr val="tx1"/>
                </a:solidFill>
              </a:rPr>
              <a:t>You can share the work – no one needs to do</a:t>
            </a:r>
            <a:br>
              <a:rPr lang="en-US" sz="1600" dirty="0" smtClean="0">
                <a:solidFill>
                  <a:schemeClr val="tx1"/>
                </a:solidFill>
              </a:rPr>
            </a:br>
            <a:r>
              <a:rPr lang="en-US" sz="1600" dirty="0" smtClean="0">
                <a:solidFill>
                  <a:schemeClr val="tx1"/>
                </a:solidFill>
              </a:rPr>
              <a:t>all the work solo. No one here does, not even the </a:t>
            </a:r>
            <a:br>
              <a:rPr lang="en-US" sz="1600" dirty="0" smtClean="0">
                <a:solidFill>
                  <a:schemeClr val="tx1"/>
                </a:solidFill>
              </a:rPr>
            </a:br>
            <a:r>
              <a:rPr lang="en-US" sz="1600" dirty="0" smtClean="0">
                <a:solidFill>
                  <a:schemeClr val="tx1"/>
                </a:solidFill>
              </a:rPr>
              <a:t>famous folks on our chapter’s hall of fame.</a:t>
            </a:r>
          </a:p>
          <a:p>
            <a:r>
              <a:rPr lang="en-US" sz="1600" dirty="0" smtClean="0">
                <a:solidFill>
                  <a:schemeClr val="tx1"/>
                </a:solidFill>
              </a:rPr>
              <a:t>Are you ready to become an APIC champion? </a:t>
            </a:r>
            <a:br>
              <a:rPr lang="en-US" sz="1600" dirty="0" smtClean="0">
                <a:solidFill>
                  <a:schemeClr val="tx1"/>
                </a:solidFill>
              </a:rPr>
            </a:br>
            <a:r>
              <a:rPr lang="en-US" sz="1600" dirty="0" smtClean="0">
                <a:solidFill>
                  <a:schemeClr val="tx1"/>
                </a:solidFill>
              </a:rPr>
              <a:t>I hope so! </a:t>
            </a:r>
            <a:endParaRPr lang="en-US" sz="1600" dirty="0">
              <a:solidFill>
                <a:schemeClr val="tx1"/>
              </a:solidFill>
            </a:endParaRPr>
          </a:p>
        </p:txBody>
      </p:sp>
      <p:sp>
        <p:nvSpPr>
          <p:cNvPr id="4" name="Footer Placeholder 3"/>
          <p:cNvSpPr>
            <a:spLocks noGrp="1"/>
          </p:cNvSpPr>
          <p:nvPr>
            <p:ph type="ftr" sz="quarter" idx="15"/>
          </p:nvPr>
        </p:nvSpPr>
        <p:spPr/>
        <p:txBody>
          <a:bodyPr/>
          <a:lstStyle/>
          <a:p>
            <a:endParaRPr lang="en-US" dirty="0"/>
          </a:p>
        </p:txBody>
      </p:sp>
      <p:sp>
        <p:nvSpPr>
          <p:cNvPr id="5" name="Slide Number Placeholder 4"/>
          <p:cNvSpPr>
            <a:spLocks noGrp="1"/>
          </p:cNvSpPr>
          <p:nvPr>
            <p:ph type="sldNum" sz="quarter" idx="16"/>
          </p:nvPr>
        </p:nvSpPr>
        <p:spPr/>
        <p:txBody>
          <a:bodyPr/>
          <a:lstStyle/>
          <a:p>
            <a:fld id="{7586D33A-BC3B-384C-99A4-A76BAC813302}" type="slidenum">
              <a:rPr lang="en-US" smtClean="0"/>
              <a:pPr/>
              <a:t>10</a:t>
            </a:fld>
            <a:endParaRPr lang="en-US" dirty="0"/>
          </a:p>
        </p:txBody>
      </p:sp>
      <p:pic>
        <p:nvPicPr>
          <p:cNvPr id="7" name="Picture 6" descr="Image result for rubber meets the road"/>
          <p:cNvPicPr/>
          <p:nvPr/>
        </p:nvPicPr>
        <p:blipFill rotWithShape="1">
          <a:blip r:embed="rId2">
            <a:extLst>
              <a:ext uri="{28A0092B-C50C-407E-A947-70E740481C1C}">
                <a14:useLocalDpi xmlns:a14="http://schemas.microsoft.com/office/drawing/2010/main" val="0"/>
              </a:ext>
            </a:extLst>
          </a:blip>
          <a:srcRect r="44377" b="28985"/>
          <a:stretch/>
        </p:blipFill>
        <p:spPr bwMode="auto">
          <a:xfrm>
            <a:off x="5669785" y="1091565"/>
            <a:ext cx="3028950" cy="1558290"/>
          </a:xfrm>
          <a:prstGeom prst="rect">
            <a:avLst/>
          </a:prstGeom>
          <a:noFill/>
          <a:ln>
            <a:noFill/>
          </a:ln>
          <a:extLst>
            <a:ext uri="{53640926-AAD7-44D8-BBD7-CCE9431645EC}">
              <a14:shadowObscured xmlns:a14="http://schemas.microsoft.com/office/drawing/2010/main"/>
            </a:ext>
          </a:extLst>
        </p:spPr>
      </p:pic>
      <p:pic>
        <p:nvPicPr>
          <p:cNvPr id="8" name="Picture 7" descr="Image result for where the rubber meets the road"/>
          <p:cNvPicPr/>
          <p:nvPr/>
        </p:nvPicPr>
        <p:blipFill>
          <a:blip r:embed="rId3">
            <a:extLst>
              <a:ext uri="{28A0092B-C50C-407E-A947-70E740481C1C}">
                <a14:useLocalDpi xmlns:a14="http://schemas.microsoft.com/office/drawing/2010/main" val="0"/>
              </a:ext>
            </a:extLst>
          </a:blip>
          <a:srcRect/>
          <a:stretch>
            <a:fillRect/>
          </a:stretch>
        </p:blipFill>
        <p:spPr bwMode="auto">
          <a:xfrm>
            <a:off x="5721946" y="2718391"/>
            <a:ext cx="2933659" cy="2933659"/>
          </a:xfrm>
          <a:prstGeom prst="rect">
            <a:avLst/>
          </a:prstGeom>
          <a:noFill/>
          <a:ln>
            <a:noFill/>
          </a:ln>
        </p:spPr>
      </p:pic>
    </p:spTree>
    <p:extLst>
      <p:ext uri="{BB962C8B-B14F-4D97-AF65-F5344CB8AC3E}">
        <p14:creationId xmlns:p14="http://schemas.microsoft.com/office/powerpoint/2010/main" val="2619680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446104"/>
            <a:ext cx="6904037" cy="615609"/>
          </a:xfrm>
        </p:spPr>
        <p:txBody>
          <a:bodyPr/>
          <a:lstStyle/>
          <a:p>
            <a:pPr algn="ctr"/>
            <a:r>
              <a:rPr lang="en-US" dirty="0" smtClean="0"/>
              <a:t>APIC Greater NY Chapter 13 – I say </a:t>
            </a:r>
            <a:endParaRPr lang="en-US" dirty="0"/>
          </a:p>
        </p:txBody>
      </p:sp>
      <p:sp>
        <p:nvSpPr>
          <p:cNvPr id="3" name="Content Placeholder 2"/>
          <p:cNvSpPr>
            <a:spLocks noGrp="1"/>
          </p:cNvSpPr>
          <p:nvPr>
            <p:ph sz="quarter" idx="14"/>
          </p:nvPr>
        </p:nvSpPr>
        <p:spPr>
          <a:xfrm>
            <a:off x="685800" y="2061713"/>
            <a:ext cx="6904038" cy="4191450"/>
          </a:xfrm>
        </p:spPr>
        <p:txBody>
          <a:bodyPr/>
          <a:lstStyle/>
          <a:p>
            <a:endParaRPr lang="en-US" dirty="0"/>
          </a:p>
        </p:txBody>
      </p:sp>
      <p:sp>
        <p:nvSpPr>
          <p:cNvPr id="4" name="Footer Placeholder 3"/>
          <p:cNvSpPr>
            <a:spLocks noGrp="1"/>
          </p:cNvSpPr>
          <p:nvPr>
            <p:ph type="ftr" sz="quarter" idx="15"/>
          </p:nvPr>
        </p:nvSpPr>
        <p:spPr/>
        <p:txBody>
          <a:bodyPr/>
          <a:lstStyle/>
          <a:p>
            <a:endParaRPr lang="en-US" dirty="0"/>
          </a:p>
        </p:txBody>
      </p:sp>
      <p:sp>
        <p:nvSpPr>
          <p:cNvPr id="5" name="Slide Number Placeholder 4"/>
          <p:cNvSpPr>
            <a:spLocks noGrp="1"/>
          </p:cNvSpPr>
          <p:nvPr>
            <p:ph type="sldNum" sz="quarter" idx="16"/>
          </p:nvPr>
        </p:nvSpPr>
        <p:spPr/>
        <p:txBody>
          <a:bodyPr/>
          <a:lstStyle/>
          <a:p>
            <a:fld id="{7586D33A-BC3B-384C-99A4-A76BAC813302}" type="slidenum">
              <a:rPr lang="en-US" smtClean="0"/>
              <a:pPr/>
              <a:t>11</a:t>
            </a:fld>
            <a:endParaRPr lang="en-US" dirty="0"/>
          </a:p>
        </p:txBody>
      </p:sp>
      <p:pic>
        <p:nvPicPr>
          <p:cNvPr id="7" name="Picture 6" descr="Image result for Thank you"/>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02919"/>
            <a:ext cx="8000419" cy="4450243"/>
          </a:xfrm>
          <a:prstGeom prst="rect">
            <a:avLst/>
          </a:prstGeom>
          <a:noFill/>
          <a:ln>
            <a:noFill/>
          </a:ln>
        </p:spPr>
      </p:pic>
    </p:spTree>
    <p:extLst>
      <p:ext uri="{BB962C8B-B14F-4D97-AF65-F5344CB8AC3E}">
        <p14:creationId xmlns:p14="http://schemas.microsoft.com/office/powerpoint/2010/main" val="2845293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Boilerplate4x3.jpg"/>
          <p:cNvPicPr>
            <a:picLocks noChangeAspect="1"/>
          </p:cNvPicPr>
          <p:nvPr/>
        </p:nvPicPr>
        <p:blipFill rotWithShape="1">
          <a:blip r:embed="rId2">
            <a:alphaModFix/>
            <a:extLst>
              <a:ext uri="{28A0092B-C50C-407E-A947-70E740481C1C}">
                <a14:useLocalDpi xmlns:a14="http://schemas.microsoft.com/office/drawing/2010/main" val="0"/>
              </a:ext>
            </a:extLst>
          </a:blip>
          <a:srcRect l="5701" t="3520" r="4478"/>
          <a:stretch/>
        </p:blipFill>
        <p:spPr>
          <a:xfrm>
            <a:off x="0" y="241414"/>
            <a:ext cx="9144000" cy="6616586"/>
          </a:xfrm>
          <a:prstGeom prst="rect">
            <a:avLst/>
          </a:prstGeom>
        </p:spPr>
      </p:pic>
      <p:sp>
        <p:nvSpPr>
          <p:cNvPr id="2" name="Title 1"/>
          <p:cNvSpPr>
            <a:spLocks noGrp="1"/>
          </p:cNvSpPr>
          <p:nvPr>
            <p:ph type="title"/>
          </p:nvPr>
        </p:nvSpPr>
        <p:spPr>
          <a:xfrm>
            <a:off x="1119981" y="415387"/>
            <a:ext cx="6904038" cy="1069657"/>
          </a:xfrm>
        </p:spPr>
        <p:txBody>
          <a:bodyPr>
            <a:normAutofit fontScale="90000"/>
          </a:bodyPr>
          <a:lstStyle/>
          <a:p>
            <a:pPr algn="ctr">
              <a:lnSpc>
                <a:spcPct val="120000"/>
              </a:lnSpc>
            </a:pPr>
            <a:r>
              <a:rPr lang="en-US" dirty="0" smtClean="0">
                <a:solidFill>
                  <a:srgbClr val="FFFFFF"/>
                </a:solidFill>
              </a:rPr>
              <a:t>NYU Langone Health</a:t>
            </a:r>
            <a:br>
              <a:rPr lang="en-US" dirty="0" smtClean="0">
                <a:solidFill>
                  <a:srgbClr val="FFFFFF"/>
                </a:solidFill>
              </a:rPr>
            </a:br>
            <a:r>
              <a:rPr lang="en-US" dirty="0" smtClean="0">
                <a:solidFill>
                  <a:srgbClr val="FFFFFF"/>
                </a:solidFill>
              </a:rPr>
              <a:t>NYU Langone Brooklyn</a:t>
            </a:r>
            <a:br>
              <a:rPr lang="en-US" dirty="0" smtClean="0">
                <a:solidFill>
                  <a:srgbClr val="FFFFFF"/>
                </a:solidFill>
              </a:rPr>
            </a:br>
            <a:r>
              <a:rPr lang="en-US" dirty="0" smtClean="0">
                <a:solidFill>
                  <a:srgbClr val="FFFFFF"/>
                </a:solidFill>
              </a:rPr>
              <a:t>NYU Langone Orthopedic Hospital</a:t>
            </a:r>
            <a:endParaRPr lang="en-US" dirty="0">
              <a:solidFill>
                <a:srgbClr val="FFFFFF"/>
              </a:solidFill>
            </a:endParaRPr>
          </a:p>
        </p:txBody>
      </p:sp>
      <p:sp>
        <p:nvSpPr>
          <p:cNvPr id="4" name="Footer Placeholder 3"/>
          <p:cNvSpPr>
            <a:spLocks noGrp="1"/>
          </p:cNvSpPr>
          <p:nvPr>
            <p:ph type="ftr" sz="quarter" idx="15"/>
          </p:nvPr>
        </p:nvSpPr>
        <p:spPr/>
        <p:txBody>
          <a:bodyPr/>
          <a:lstStyle/>
          <a:p>
            <a:endParaRPr lang="en-US" dirty="0">
              <a:solidFill>
                <a:srgbClr val="FFFFFF"/>
              </a:solidFill>
            </a:endParaRPr>
          </a:p>
        </p:txBody>
      </p:sp>
      <p:sp>
        <p:nvSpPr>
          <p:cNvPr id="5" name="Slide Number Placeholder 4"/>
          <p:cNvSpPr>
            <a:spLocks noGrp="1"/>
          </p:cNvSpPr>
          <p:nvPr>
            <p:ph type="sldNum" sz="quarter" idx="16"/>
          </p:nvPr>
        </p:nvSpPr>
        <p:spPr/>
        <p:txBody>
          <a:bodyPr/>
          <a:lstStyle/>
          <a:p>
            <a:fld id="{7586D33A-BC3B-384C-99A4-A76BAC813302}" type="slidenum">
              <a:rPr lang="en-US" smtClean="0">
                <a:solidFill>
                  <a:srgbClr val="FFFFFF"/>
                </a:solidFill>
              </a:rPr>
              <a:pPr/>
              <a:t>12</a:t>
            </a:fld>
            <a:endParaRPr lang="en-US" dirty="0">
              <a:solidFill>
                <a:srgbClr val="FFFFFF"/>
              </a:solidFill>
            </a:endParaRPr>
          </a:p>
        </p:txBody>
      </p:sp>
      <p:pic>
        <p:nvPicPr>
          <p:cNvPr id="11" name="Picture 10"/>
          <p:cNvPicPr>
            <a:picLocks noChangeAspect="1"/>
          </p:cNvPicPr>
          <p:nvPr/>
        </p:nvPicPr>
        <p:blipFill>
          <a:blip r:embed="rId3"/>
          <a:stretch>
            <a:fillRect/>
          </a:stretch>
        </p:blipFill>
        <p:spPr>
          <a:xfrm>
            <a:off x="7902839" y="6368323"/>
            <a:ext cx="793484" cy="320039"/>
          </a:xfrm>
          <a:prstGeom prst="rect">
            <a:avLst/>
          </a:prstGeom>
        </p:spPr>
      </p:pic>
    </p:spTree>
    <p:extLst>
      <p:ext uri="{BB962C8B-B14F-4D97-AF65-F5344CB8AC3E}">
        <p14:creationId xmlns:p14="http://schemas.microsoft.com/office/powerpoint/2010/main" val="579558509"/>
      </p:ext>
    </p:extLst>
  </p:cSld>
  <p:clrMapOvr>
    <a:masterClrMapping/>
  </p:clrMapOvr>
</p:sld>
</file>

<file path=ppt/theme/theme1.xml><?xml version="1.0" encoding="utf-8"?>
<a:theme xmlns:a="http://schemas.openxmlformats.org/drawingml/2006/main" name="NYULMC 2017 PPT Template">
  <a:themeElements>
    <a:clrScheme name="NYULangone">
      <a:dk1>
        <a:srgbClr val="000000"/>
      </a:dk1>
      <a:lt1>
        <a:srgbClr val="FFFFFF"/>
      </a:lt1>
      <a:dk2>
        <a:srgbClr val="4D4C47"/>
      </a:dk2>
      <a:lt2>
        <a:srgbClr val="EDEDEB"/>
      </a:lt2>
      <a:accent1>
        <a:srgbClr val="580F8B"/>
      </a:accent1>
      <a:accent2>
        <a:srgbClr val="EEA337"/>
      </a:accent2>
      <a:accent3>
        <a:srgbClr val="1C9AD6"/>
      </a:accent3>
      <a:accent4>
        <a:srgbClr val="F15B4E"/>
      </a:accent4>
      <a:accent5>
        <a:srgbClr val="49B6A2"/>
      </a:accent5>
      <a:accent6>
        <a:srgbClr val="99A6CA"/>
      </a:accent6>
      <a:hlink>
        <a:srgbClr val="F47A55"/>
      </a:hlink>
      <a:folHlink>
        <a:srgbClr val="167696"/>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NYULangone_082616_4x3-White" id="{4272808A-E17B-4350-928C-C6F480BE5FEC}" vid="{2E611364-2394-43A8-9306-B73F5F4702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schemas.microsoft.com/sharepoint/v3/fields"/>
    <ds:schemaRef ds:uri="http://www.w3.org/XML/1998/namespace"/>
  </ds:schemaRefs>
</ds:datastoreItem>
</file>

<file path=customXml/itemProps3.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NYULMC 2017 PPT Template</Template>
  <TotalTime>203</TotalTime>
  <Words>286</Words>
  <Application>Microsoft Office PowerPoint</Application>
  <PresentationFormat>On-screen Show (4:3)</PresentationFormat>
  <Paragraphs>70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NYULMC 2017 PPT Template</vt:lpstr>
      <vt:lpstr>Infection ControL Champion 2017  Presentation</vt:lpstr>
      <vt:lpstr>Hall of Fame!</vt:lpstr>
      <vt:lpstr>Thank You APIC Greater NY Chapter 13!</vt:lpstr>
      <vt:lpstr>Me, a champion?</vt:lpstr>
      <vt:lpstr>Who, me?</vt:lpstr>
      <vt:lpstr>Champion Recipe</vt:lpstr>
      <vt:lpstr>Champion Recipe</vt:lpstr>
      <vt:lpstr>Champion Recipe</vt:lpstr>
      <vt:lpstr>Champion Recipe</vt:lpstr>
      <vt:lpstr>Champion Recipe</vt:lpstr>
      <vt:lpstr>APIC Greater NY Chapter 13 – I say </vt:lpstr>
      <vt:lpstr>NYU Langone Health NYU Langone Brooklyn NYU Langone Orthopedic Hospital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Infection ControL Champion 2017  Presentation</dc:title>
  <dc:creator>Steve</dc:creator>
  <cp:lastModifiedBy>Steve</cp:lastModifiedBy>
  <cp:revision>20</cp:revision>
  <dcterms:created xsi:type="dcterms:W3CDTF">2018-01-17T05:02:13Z</dcterms:created>
  <dcterms:modified xsi:type="dcterms:W3CDTF">2018-01-18T05:36:11Z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