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8" r:id="rId3"/>
    <p:sldId id="259" r:id="rId4"/>
    <p:sldId id="264" r:id="rId5"/>
    <p:sldId id="260" r:id="rId6"/>
    <p:sldId id="262" r:id="rId7"/>
    <p:sldId id="263" r:id="rId8"/>
    <p:sldId id="261" r:id="rId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Times New Roman" pitchFamily="18" charset="0"/>
      </a:defRPr>
    </a:lvl5pPr>
    <a:lvl6pPr marL="2286000" algn="l" defTabSz="914400" rtl="0" eaLnBrk="1" latinLnBrk="0" hangingPunct="1">
      <a:defRPr sz="2400" kern="1200">
        <a:solidFill>
          <a:schemeClr val="tx1"/>
        </a:solidFill>
        <a:latin typeface="Verdana" pitchFamily="34" charset="0"/>
        <a:ea typeface="+mn-ea"/>
        <a:cs typeface="Times New Roman" pitchFamily="18" charset="0"/>
      </a:defRPr>
    </a:lvl6pPr>
    <a:lvl7pPr marL="2743200" algn="l" defTabSz="914400" rtl="0" eaLnBrk="1" latinLnBrk="0" hangingPunct="1">
      <a:defRPr sz="2400" kern="1200">
        <a:solidFill>
          <a:schemeClr val="tx1"/>
        </a:solidFill>
        <a:latin typeface="Verdana" pitchFamily="34" charset="0"/>
        <a:ea typeface="+mn-ea"/>
        <a:cs typeface="Times New Roman" pitchFamily="18" charset="0"/>
      </a:defRPr>
    </a:lvl7pPr>
    <a:lvl8pPr marL="3200400" algn="l" defTabSz="914400" rtl="0" eaLnBrk="1" latinLnBrk="0" hangingPunct="1">
      <a:defRPr sz="2400" kern="1200">
        <a:solidFill>
          <a:schemeClr val="tx1"/>
        </a:solidFill>
        <a:latin typeface="Verdana" pitchFamily="34" charset="0"/>
        <a:ea typeface="+mn-ea"/>
        <a:cs typeface="Times New Roman" pitchFamily="18" charset="0"/>
      </a:defRPr>
    </a:lvl8pPr>
    <a:lvl9pPr marL="3657600" algn="l" defTabSz="914400" rtl="0" eaLnBrk="1" latinLnBrk="0" hangingPunct="1">
      <a:defRPr sz="2400" kern="1200">
        <a:solidFill>
          <a:schemeClr val="tx1"/>
        </a:solidFill>
        <a:latin typeface="Verdana" pitchFamily="34"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3346"/>
    <a:srgbClr val="422A39"/>
    <a:srgbClr val="5E3C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showGuides="1">
      <p:cViewPr>
        <p:scale>
          <a:sx n="105" d="100"/>
          <a:sy n="105" d="100"/>
        </p:scale>
        <p:origin x="-99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0"/>
            <a:ext cx="9147175" cy="6867525"/>
            <a:chOff x="-2" y="0"/>
            <a:chExt cx="5762" cy="4326"/>
          </a:xfrm>
        </p:grpSpPr>
        <p:grpSp>
          <p:nvGrpSpPr>
            <p:cNvPr id="5" name="Group 3"/>
            <p:cNvGrpSpPr>
              <a:grpSpLocks/>
            </p:cNvGrpSpPr>
            <p:nvPr userDrawn="1"/>
          </p:nvGrpSpPr>
          <p:grpSpPr bwMode="auto">
            <a:xfrm>
              <a:off x="-2" y="0"/>
              <a:ext cx="5712" cy="4326"/>
              <a:chOff x="-2" y="0"/>
              <a:chExt cx="5712" cy="4326"/>
            </a:xfrm>
          </p:grpSpPr>
          <p:sp>
            <p:nvSpPr>
              <p:cNvPr id="8" name="Rectangle 4"/>
              <p:cNvSpPr>
                <a:spLocks noChangeArrowheads="1"/>
              </p:cNvSpPr>
              <p:nvPr/>
            </p:nvSpPr>
            <p:spPr bwMode="auto">
              <a:xfrm>
                <a:off x="-2" y="0"/>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9" name="Rectangle 5"/>
              <p:cNvSpPr>
                <a:spLocks noChangeArrowheads="1"/>
              </p:cNvSpPr>
              <p:nvPr/>
            </p:nvSpPr>
            <p:spPr bwMode="auto">
              <a:xfrm>
                <a:off x="9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 name="Rectangle 6"/>
              <p:cNvSpPr>
                <a:spLocks noChangeArrowheads="1"/>
              </p:cNvSpPr>
              <p:nvPr/>
            </p:nvSpPr>
            <p:spPr bwMode="auto">
              <a:xfrm>
                <a:off x="19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1" name="Rectangle 7"/>
              <p:cNvSpPr>
                <a:spLocks noChangeArrowheads="1"/>
              </p:cNvSpPr>
              <p:nvPr/>
            </p:nvSpPr>
            <p:spPr bwMode="auto">
              <a:xfrm>
                <a:off x="28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2" name="Rectangle 8"/>
              <p:cNvSpPr>
                <a:spLocks noChangeArrowheads="1"/>
              </p:cNvSpPr>
              <p:nvPr/>
            </p:nvSpPr>
            <p:spPr bwMode="auto">
              <a:xfrm>
                <a:off x="38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3" name="Rectangle 9"/>
              <p:cNvSpPr>
                <a:spLocks noChangeArrowheads="1"/>
              </p:cNvSpPr>
              <p:nvPr/>
            </p:nvSpPr>
            <p:spPr bwMode="auto">
              <a:xfrm>
                <a:off x="47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4" name="Rectangle 10"/>
              <p:cNvSpPr>
                <a:spLocks noChangeArrowheads="1"/>
              </p:cNvSpPr>
              <p:nvPr/>
            </p:nvSpPr>
            <p:spPr bwMode="auto">
              <a:xfrm>
                <a:off x="57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5" name="Rectangle 11"/>
              <p:cNvSpPr>
                <a:spLocks noChangeArrowheads="1"/>
              </p:cNvSpPr>
              <p:nvPr/>
            </p:nvSpPr>
            <p:spPr bwMode="auto">
              <a:xfrm>
                <a:off x="67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6" name="Rectangle 12"/>
              <p:cNvSpPr>
                <a:spLocks noChangeArrowheads="1"/>
              </p:cNvSpPr>
              <p:nvPr/>
            </p:nvSpPr>
            <p:spPr bwMode="auto">
              <a:xfrm>
                <a:off x="76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7" name="Rectangle 13"/>
              <p:cNvSpPr>
                <a:spLocks noChangeArrowheads="1"/>
              </p:cNvSpPr>
              <p:nvPr/>
            </p:nvSpPr>
            <p:spPr bwMode="auto">
              <a:xfrm>
                <a:off x="86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8" name="Rectangle 14"/>
              <p:cNvSpPr>
                <a:spLocks noChangeArrowheads="1"/>
              </p:cNvSpPr>
              <p:nvPr/>
            </p:nvSpPr>
            <p:spPr bwMode="auto">
              <a:xfrm>
                <a:off x="95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9" name="Rectangle 15"/>
              <p:cNvSpPr>
                <a:spLocks noChangeArrowheads="1"/>
              </p:cNvSpPr>
              <p:nvPr/>
            </p:nvSpPr>
            <p:spPr bwMode="auto">
              <a:xfrm>
                <a:off x="105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0" name="Rectangle 16"/>
              <p:cNvSpPr>
                <a:spLocks noChangeArrowheads="1"/>
              </p:cNvSpPr>
              <p:nvPr/>
            </p:nvSpPr>
            <p:spPr bwMode="auto">
              <a:xfrm>
                <a:off x="115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1" name="Rectangle 17"/>
              <p:cNvSpPr>
                <a:spLocks noChangeArrowheads="1"/>
              </p:cNvSpPr>
              <p:nvPr/>
            </p:nvSpPr>
            <p:spPr bwMode="auto">
              <a:xfrm>
                <a:off x="124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2" name="Rectangle 18"/>
              <p:cNvSpPr>
                <a:spLocks noChangeArrowheads="1"/>
              </p:cNvSpPr>
              <p:nvPr/>
            </p:nvSpPr>
            <p:spPr bwMode="auto">
              <a:xfrm>
                <a:off x="134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3" name="Rectangle 19"/>
              <p:cNvSpPr>
                <a:spLocks noChangeArrowheads="1"/>
              </p:cNvSpPr>
              <p:nvPr/>
            </p:nvSpPr>
            <p:spPr bwMode="auto">
              <a:xfrm>
                <a:off x="143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4" name="Rectangle 20"/>
              <p:cNvSpPr>
                <a:spLocks noChangeArrowheads="1"/>
              </p:cNvSpPr>
              <p:nvPr/>
            </p:nvSpPr>
            <p:spPr bwMode="auto">
              <a:xfrm>
                <a:off x="153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5" name="Rectangle 21"/>
              <p:cNvSpPr>
                <a:spLocks noChangeArrowheads="1"/>
              </p:cNvSpPr>
              <p:nvPr/>
            </p:nvSpPr>
            <p:spPr bwMode="auto">
              <a:xfrm>
                <a:off x="163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6" name="Rectangle 22"/>
              <p:cNvSpPr>
                <a:spLocks noChangeArrowheads="1"/>
              </p:cNvSpPr>
              <p:nvPr/>
            </p:nvSpPr>
            <p:spPr bwMode="auto">
              <a:xfrm>
                <a:off x="172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7" name="Rectangle 23"/>
              <p:cNvSpPr>
                <a:spLocks noChangeArrowheads="1"/>
              </p:cNvSpPr>
              <p:nvPr/>
            </p:nvSpPr>
            <p:spPr bwMode="auto">
              <a:xfrm>
                <a:off x="182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8" name="Rectangle 24"/>
              <p:cNvSpPr>
                <a:spLocks noChangeArrowheads="1"/>
              </p:cNvSpPr>
              <p:nvPr/>
            </p:nvSpPr>
            <p:spPr bwMode="auto">
              <a:xfrm>
                <a:off x="191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29" name="Rectangle 25"/>
              <p:cNvSpPr>
                <a:spLocks noChangeArrowheads="1"/>
              </p:cNvSpPr>
              <p:nvPr/>
            </p:nvSpPr>
            <p:spPr bwMode="auto">
              <a:xfrm>
                <a:off x="201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0" name="Rectangle 26"/>
              <p:cNvSpPr>
                <a:spLocks noChangeArrowheads="1"/>
              </p:cNvSpPr>
              <p:nvPr/>
            </p:nvSpPr>
            <p:spPr bwMode="auto">
              <a:xfrm>
                <a:off x="211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1" name="Rectangle 27"/>
              <p:cNvSpPr>
                <a:spLocks noChangeArrowheads="1"/>
              </p:cNvSpPr>
              <p:nvPr/>
            </p:nvSpPr>
            <p:spPr bwMode="auto">
              <a:xfrm>
                <a:off x="220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2" name="Rectangle 28"/>
              <p:cNvSpPr>
                <a:spLocks noChangeArrowheads="1"/>
              </p:cNvSpPr>
              <p:nvPr/>
            </p:nvSpPr>
            <p:spPr bwMode="auto">
              <a:xfrm>
                <a:off x="230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3" name="Rectangle 29"/>
              <p:cNvSpPr>
                <a:spLocks noChangeArrowheads="1"/>
              </p:cNvSpPr>
              <p:nvPr/>
            </p:nvSpPr>
            <p:spPr bwMode="auto">
              <a:xfrm>
                <a:off x="239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4" name="Rectangle 30"/>
              <p:cNvSpPr>
                <a:spLocks noChangeArrowheads="1"/>
              </p:cNvSpPr>
              <p:nvPr/>
            </p:nvSpPr>
            <p:spPr bwMode="auto">
              <a:xfrm>
                <a:off x="249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5" name="Rectangle 31"/>
              <p:cNvSpPr>
                <a:spLocks noChangeArrowheads="1"/>
              </p:cNvSpPr>
              <p:nvPr/>
            </p:nvSpPr>
            <p:spPr bwMode="auto">
              <a:xfrm>
                <a:off x="259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6" name="Rectangle 32"/>
              <p:cNvSpPr>
                <a:spLocks noChangeArrowheads="1"/>
              </p:cNvSpPr>
              <p:nvPr/>
            </p:nvSpPr>
            <p:spPr bwMode="auto">
              <a:xfrm>
                <a:off x="268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7" name="Rectangle 33"/>
              <p:cNvSpPr>
                <a:spLocks noChangeArrowheads="1"/>
              </p:cNvSpPr>
              <p:nvPr/>
            </p:nvSpPr>
            <p:spPr bwMode="auto">
              <a:xfrm>
                <a:off x="278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8" name="Rectangle 34"/>
              <p:cNvSpPr>
                <a:spLocks noChangeArrowheads="1"/>
              </p:cNvSpPr>
              <p:nvPr/>
            </p:nvSpPr>
            <p:spPr bwMode="auto">
              <a:xfrm>
                <a:off x="287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39" name="Rectangle 35"/>
              <p:cNvSpPr>
                <a:spLocks noChangeArrowheads="1"/>
              </p:cNvSpPr>
              <p:nvPr/>
            </p:nvSpPr>
            <p:spPr bwMode="auto">
              <a:xfrm>
                <a:off x="297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0" name="Rectangle 36"/>
              <p:cNvSpPr>
                <a:spLocks noChangeArrowheads="1"/>
              </p:cNvSpPr>
              <p:nvPr/>
            </p:nvSpPr>
            <p:spPr bwMode="auto">
              <a:xfrm>
                <a:off x="307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1" name="Rectangle 37"/>
              <p:cNvSpPr>
                <a:spLocks noChangeArrowheads="1"/>
              </p:cNvSpPr>
              <p:nvPr/>
            </p:nvSpPr>
            <p:spPr bwMode="auto">
              <a:xfrm>
                <a:off x="316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2" name="Rectangle 38"/>
              <p:cNvSpPr>
                <a:spLocks noChangeArrowheads="1"/>
              </p:cNvSpPr>
              <p:nvPr/>
            </p:nvSpPr>
            <p:spPr bwMode="auto">
              <a:xfrm>
                <a:off x="326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3" name="Rectangle 39"/>
              <p:cNvSpPr>
                <a:spLocks noChangeArrowheads="1"/>
              </p:cNvSpPr>
              <p:nvPr/>
            </p:nvSpPr>
            <p:spPr bwMode="auto">
              <a:xfrm>
                <a:off x="335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4" name="Rectangle 40"/>
              <p:cNvSpPr>
                <a:spLocks noChangeArrowheads="1"/>
              </p:cNvSpPr>
              <p:nvPr/>
            </p:nvSpPr>
            <p:spPr bwMode="auto">
              <a:xfrm>
                <a:off x="345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5" name="Rectangle 41"/>
              <p:cNvSpPr>
                <a:spLocks noChangeArrowheads="1"/>
              </p:cNvSpPr>
              <p:nvPr/>
            </p:nvSpPr>
            <p:spPr bwMode="auto">
              <a:xfrm>
                <a:off x="355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6" name="Rectangle 42"/>
              <p:cNvSpPr>
                <a:spLocks noChangeArrowheads="1"/>
              </p:cNvSpPr>
              <p:nvPr/>
            </p:nvSpPr>
            <p:spPr bwMode="auto">
              <a:xfrm>
                <a:off x="364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7" name="Rectangle 43"/>
              <p:cNvSpPr>
                <a:spLocks noChangeArrowheads="1"/>
              </p:cNvSpPr>
              <p:nvPr/>
            </p:nvSpPr>
            <p:spPr bwMode="auto">
              <a:xfrm>
                <a:off x="374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8" name="Rectangle 44"/>
              <p:cNvSpPr>
                <a:spLocks noChangeArrowheads="1"/>
              </p:cNvSpPr>
              <p:nvPr/>
            </p:nvSpPr>
            <p:spPr bwMode="auto">
              <a:xfrm>
                <a:off x="383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49" name="Rectangle 45"/>
              <p:cNvSpPr>
                <a:spLocks noChangeArrowheads="1"/>
              </p:cNvSpPr>
              <p:nvPr/>
            </p:nvSpPr>
            <p:spPr bwMode="auto">
              <a:xfrm>
                <a:off x="393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0" name="Rectangle 46"/>
              <p:cNvSpPr>
                <a:spLocks noChangeArrowheads="1"/>
              </p:cNvSpPr>
              <p:nvPr/>
            </p:nvSpPr>
            <p:spPr bwMode="auto">
              <a:xfrm>
                <a:off x="403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1" name="Rectangle 47"/>
              <p:cNvSpPr>
                <a:spLocks noChangeArrowheads="1"/>
              </p:cNvSpPr>
              <p:nvPr/>
            </p:nvSpPr>
            <p:spPr bwMode="auto">
              <a:xfrm>
                <a:off x="412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2" name="Rectangle 48"/>
              <p:cNvSpPr>
                <a:spLocks noChangeArrowheads="1"/>
              </p:cNvSpPr>
              <p:nvPr/>
            </p:nvSpPr>
            <p:spPr bwMode="auto">
              <a:xfrm>
                <a:off x="422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3" name="Rectangle 49"/>
              <p:cNvSpPr>
                <a:spLocks noChangeArrowheads="1"/>
              </p:cNvSpPr>
              <p:nvPr/>
            </p:nvSpPr>
            <p:spPr bwMode="auto">
              <a:xfrm>
                <a:off x="431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4" name="Rectangle 50"/>
              <p:cNvSpPr>
                <a:spLocks noChangeArrowheads="1"/>
              </p:cNvSpPr>
              <p:nvPr/>
            </p:nvSpPr>
            <p:spPr bwMode="auto">
              <a:xfrm>
                <a:off x="441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5" name="Rectangle 51"/>
              <p:cNvSpPr>
                <a:spLocks noChangeArrowheads="1"/>
              </p:cNvSpPr>
              <p:nvPr/>
            </p:nvSpPr>
            <p:spPr bwMode="auto">
              <a:xfrm>
                <a:off x="451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6" name="Rectangle 52"/>
              <p:cNvSpPr>
                <a:spLocks noChangeArrowheads="1"/>
              </p:cNvSpPr>
              <p:nvPr/>
            </p:nvSpPr>
            <p:spPr bwMode="auto">
              <a:xfrm>
                <a:off x="460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7" name="Rectangle 53"/>
              <p:cNvSpPr>
                <a:spLocks noChangeArrowheads="1"/>
              </p:cNvSpPr>
              <p:nvPr/>
            </p:nvSpPr>
            <p:spPr bwMode="auto">
              <a:xfrm>
                <a:off x="470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8" name="Rectangle 54"/>
              <p:cNvSpPr>
                <a:spLocks noChangeArrowheads="1"/>
              </p:cNvSpPr>
              <p:nvPr/>
            </p:nvSpPr>
            <p:spPr bwMode="auto">
              <a:xfrm>
                <a:off x="479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59" name="Rectangle 55"/>
              <p:cNvSpPr>
                <a:spLocks noChangeArrowheads="1"/>
              </p:cNvSpPr>
              <p:nvPr/>
            </p:nvSpPr>
            <p:spPr bwMode="auto">
              <a:xfrm>
                <a:off x="489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0" name="Rectangle 56"/>
              <p:cNvSpPr>
                <a:spLocks noChangeArrowheads="1"/>
              </p:cNvSpPr>
              <p:nvPr/>
            </p:nvSpPr>
            <p:spPr bwMode="auto">
              <a:xfrm>
                <a:off x="499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1" name="Rectangle 57"/>
              <p:cNvSpPr>
                <a:spLocks noChangeArrowheads="1"/>
              </p:cNvSpPr>
              <p:nvPr/>
            </p:nvSpPr>
            <p:spPr bwMode="auto">
              <a:xfrm>
                <a:off x="508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2" name="Rectangle 58"/>
              <p:cNvSpPr>
                <a:spLocks noChangeArrowheads="1"/>
              </p:cNvSpPr>
              <p:nvPr/>
            </p:nvSpPr>
            <p:spPr bwMode="auto">
              <a:xfrm>
                <a:off x="518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3" name="Rectangle 59"/>
              <p:cNvSpPr>
                <a:spLocks noChangeArrowheads="1"/>
              </p:cNvSpPr>
              <p:nvPr/>
            </p:nvSpPr>
            <p:spPr bwMode="auto">
              <a:xfrm>
                <a:off x="527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4" name="Rectangle 60"/>
              <p:cNvSpPr>
                <a:spLocks noChangeArrowheads="1"/>
              </p:cNvSpPr>
              <p:nvPr/>
            </p:nvSpPr>
            <p:spPr bwMode="auto">
              <a:xfrm>
                <a:off x="537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5" name="Rectangle 61"/>
              <p:cNvSpPr>
                <a:spLocks noChangeArrowheads="1"/>
              </p:cNvSpPr>
              <p:nvPr/>
            </p:nvSpPr>
            <p:spPr bwMode="auto">
              <a:xfrm>
                <a:off x="547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6" name="Rectangle 62"/>
              <p:cNvSpPr>
                <a:spLocks noChangeArrowheads="1"/>
              </p:cNvSpPr>
              <p:nvPr/>
            </p:nvSpPr>
            <p:spPr bwMode="auto">
              <a:xfrm>
                <a:off x="556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67" name="Rectangle 63"/>
              <p:cNvSpPr>
                <a:spLocks noChangeArrowheads="1"/>
              </p:cNvSpPr>
              <p:nvPr/>
            </p:nvSpPr>
            <p:spPr bwMode="auto">
              <a:xfrm>
                <a:off x="566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grpSp>
        <p:sp>
          <p:nvSpPr>
            <p:cNvPr id="6" name="Rectangle 64"/>
            <p:cNvSpPr>
              <a:spLocks noChangeArrowheads="1"/>
            </p:cNvSpPr>
            <p:nvPr userDrawn="1"/>
          </p:nvSpPr>
          <p:spPr bwMode="auto">
            <a:xfrm>
              <a:off x="429" y="0"/>
              <a:ext cx="5331" cy="4320"/>
            </a:xfrm>
            <a:prstGeom prst="rect">
              <a:avLst/>
            </a:prstGeom>
            <a:solidFill>
              <a:schemeClr val="accent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7" name="Rectangle 65"/>
            <p:cNvSpPr>
              <a:spLocks noChangeArrowheads="1"/>
            </p:cNvSpPr>
            <p:nvPr userDrawn="1"/>
          </p:nvSpPr>
          <p:spPr bwMode="auto">
            <a:xfrm>
              <a:off x="0" y="0"/>
              <a:ext cx="5760" cy="321"/>
            </a:xfrm>
            <a:prstGeom prst="rect">
              <a:avLst/>
            </a:prstGeom>
            <a:solidFill>
              <a:schemeClr va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grpSp>
      <p:sp>
        <p:nvSpPr>
          <p:cNvPr id="68" name="Rectangle 66"/>
          <p:cNvSpPr>
            <a:spLocks noChangeArrowheads="1"/>
          </p:cNvSpPr>
          <p:nvPr/>
        </p:nvSpPr>
        <p:spPr bwMode="auto">
          <a:xfrm>
            <a:off x="3505200" y="2590800"/>
            <a:ext cx="4892675" cy="76200"/>
          </a:xfrm>
          <a:prstGeom prst="rect">
            <a:avLst/>
          </a:prstGeom>
          <a:solidFill>
            <a:schemeClr va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algn="ctr" eaLnBrk="1" hangingPunct="1">
              <a:defRPr/>
            </a:pPr>
            <a:endParaRPr kumimoji="1" lang="en-US" altLang="en-US" smtClean="0"/>
          </a:p>
        </p:txBody>
      </p:sp>
      <p:sp>
        <p:nvSpPr>
          <p:cNvPr id="4163" name="Rectangle 67"/>
          <p:cNvSpPr>
            <a:spLocks noGrp="1" noChangeArrowheads="1"/>
          </p:cNvSpPr>
          <p:nvPr>
            <p:ph type="ctrTitle" sz="quarter"/>
          </p:nvPr>
        </p:nvSpPr>
        <p:spPr>
          <a:xfrm>
            <a:off x="779463" y="1096963"/>
            <a:ext cx="7678737" cy="1431925"/>
          </a:xfrm>
        </p:spPr>
        <p:txBody>
          <a:bodyPr/>
          <a:lstStyle>
            <a:lvl1pPr algn="r">
              <a:defRPr/>
            </a:lvl1pPr>
          </a:lstStyle>
          <a:p>
            <a:pPr lvl="0"/>
            <a:r>
              <a:rPr lang="en-US" altLang="en-US" noProof="0"/>
              <a:t>Click to edit Master title style</a:t>
            </a:r>
          </a:p>
        </p:txBody>
      </p:sp>
      <p:sp>
        <p:nvSpPr>
          <p:cNvPr id="4164" name="Rectangle 68"/>
          <p:cNvSpPr>
            <a:spLocks noGrp="1" noChangeArrowheads="1"/>
          </p:cNvSpPr>
          <p:nvPr>
            <p:ph type="subTitle" sz="quarter" idx="1"/>
          </p:nvPr>
        </p:nvSpPr>
        <p:spPr>
          <a:xfrm>
            <a:off x="4021138" y="2860675"/>
            <a:ext cx="4437062" cy="3114675"/>
          </a:xfrm>
        </p:spPr>
        <p:txBody>
          <a:bodyPr/>
          <a:lstStyle>
            <a:lvl1pPr marL="0" indent="0">
              <a:buFont typeface="Wingdings" panose="05000000000000000000" pitchFamily="2" charset="2"/>
              <a:buNone/>
              <a:defRPr/>
            </a:lvl1pPr>
          </a:lstStyle>
          <a:p>
            <a:pPr lvl="0"/>
            <a:r>
              <a:rPr lang="en-US" altLang="en-US" noProof="0"/>
              <a:t>Click to edit Master subtitle style</a:t>
            </a:r>
          </a:p>
        </p:txBody>
      </p:sp>
      <p:sp>
        <p:nvSpPr>
          <p:cNvPr id="69" name="Rectangle 69"/>
          <p:cNvSpPr>
            <a:spLocks noGrp="1" noChangeArrowheads="1"/>
          </p:cNvSpPr>
          <p:nvPr>
            <p:ph type="dt" sz="quarter" idx="10"/>
          </p:nvPr>
        </p:nvSpPr>
        <p:spPr>
          <a:xfrm>
            <a:off x="685800" y="6248400"/>
            <a:ext cx="1905000" cy="457200"/>
          </a:xfrm>
        </p:spPr>
        <p:txBody>
          <a:bodyPr/>
          <a:lstStyle>
            <a:lvl1pPr>
              <a:defRPr/>
            </a:lvl1pPr>
          </a:lstStyle>
          <a:p>
            <a:pPr>
              <a:defRPr/>
            </a:pPr>
            <a:endParaRPr lang="en-US" altLang="en-US"/>
          </a:p>
        </p:txBody>
      </p:sp>
      <p:sp>
        <p:nvSpPr>
          <p:cNvPr id="70" name="Rectangle 70"/>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en-US"/>
          </a:p>
        </p:txBody>
      </p:sp>
      <p:sp>
        <p:nvSpPr>
          <p:cNvPr id="71" name="Rectangle 71"/>
          <p:cNvSpPr>
            <a:spLocks noGrp="1" noChangeArrowheads="1"/>
          </p:cNvSpPr>
          <p:nvPr>
            <p:ph type="sldNum" sz="quarter" idx="12"/>
          </p:nvPr>
        </p:nvSpPr>
        <p:spPr>
          <a:xfrm>
            <a:off x="6553200" y="6248400"/>
            <a:ext cx="1905000" cy="457200"/>
          </a:xfrm>
        </p:spPr>
        <p:txBody>
          <a:bodyPr/>
          <a:lstStyle>
            <a:lvl1pPr>
              <a:defRPr smtClean="0"/>
            </a:lvl1pPr>
          </a:lstStyle>
          <a:p>
            <a:pPr>
              <a:defRPr/>
            </a:pPr>
            <a:fld id="{00842F6A-54A3-499F-B1BD-638C7853EDB0}" type="slidenum">
              <a:rPr lang="en-US" altLang="en-US"/>
              <a:pPr>
                <a:defRPr/>
              </a:pPr>
              <a:t>‹#›</a:t>
            </a:fld>
            <a:endParaRPr lang="en-US" altLang="en-US"/>
          </a:p>
        </p:txBody>
      </p:sp>
    </p:spTree>
    <p:extLst>
      <p:ext uri="{BB962C8B-B14F-4D97-AF65-F5344CB8AC3E}">
        <p14:creationId xmlns:p14="http://schemas.microsoft.com/office/powerpoint/2010/main" val="4183087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C:\Users\Frank\Desktop\Winthrop_logo_TwoColor_NOTAG_RGB.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53263" y="152400"/>
            <a:ext cx="1862137"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62001" y="762000"/>
            <a:ext cx="7467600" cy="952500"/>
          </a:xfrm>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5E3C52"/>
              </a:buClr>
              <a:defRPr/>
            </a:lvl1pPr>
            <a:lvl2pPr>
              <a:buClr>
                <a:srgbClr val="422A39"/>
              </a:buClr>
              <a:defRPr/>
            </a:lvl2pPr>
            <a:lvl3pPr>
              <a:buClr>
                <a:srgbClr val="422A39"/>
              </a:buClr>
              <a:defRPr/>
            </a:lvl3pPr>
            <a:lvl4pPr>
              <a:buClr>
                <a:srgbClr val="422A39"/>
              </a:buClr>
              <a:defRPr/>
            </a:lvl4pPr>
            <a:lvl5pPr>
              <a:buClr>
                <a:srgbClr val="422A39"/>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smtClean="0"/>
            </a:lvl1pPr>
          </a:lstStyle>
          <a:p>
            <a:pPr>
              <a:defRPr/>
            </a:pPr>
            <a:fld id="{995154A8-370E-4FA8-8318-3B595CD5A2EA}" type="slidenum">
              <a:rPr lang="en-US" altLang="en-US"/>
              <a:pPr>
                <a:defRPr/>
              </a:pPr>
              <a:t>‹#›</a:t>
            </a:fld>
            <a:endParaRPr lang="en-US" altLang="en-US"/>
          </a:p>
        </p:txBody>
      </p:sp>
    </p:spTree>
    <p:extLst>
      <p:ext uri="{BB962C8B-B14F-4D97-AF65-F5344CB8AC3E}">
        <p14:creationId xmlns:p14="http://schemas.microsoft.com/office/powerpoint/2010/main" val="1305144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9"/>
          <p:cNvSpPr>
            <a:spLocks noGrp="1" noChangeArrowheads="1"/>
          </p:cNvSpPr>
          <p:nvPr>
            <p:ph type="sldNum" sz="quarter" idx="12"/>
          </p:nvPr>
        </p:nvSpPr>
        <p:spPr>
          <a:ln/>
        </p:spPr>
        <p:txBody>
          <a:bodyPr/>
          <a:lstStyle>
            <a:lvl1pPr>
              <a:defRPr/>
            </a:lvl1pPr>
          </a:lstStyle>
          <a:p>
            <a:pPr>
              <a:defRPr/>
            </a:pPr>
            <a:fld id="{838CD956-3991-4818-BF5B-F41034B55AF2}" type="slidenum">
              <a:rPr lang="en-US" altLang="en-US"/>
              <a:pPr>
                <a:defRPr/>
              </a:pPr>
              <a:t>‹#›</a:t>
            </a:fld>
            <a:endParaRPr lang="en-US" altLang="en-US"/>
          </a:p>
        </p:txBody>
      </p:sp>
    </p:spTree>
    <p:extLst>
      <p:ext uri="{BB962C8B-B14F-4D97-AF65-F5344CB8AC3E}">
        <p14:creationId xmlns:p14="http://schemas.microsoft.com/office/powerpoint/2010/main" val="2915579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2813" y="1905000"/>
            <a:ext cx="3978275"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9"/>
          <p:cNvSpPr>
            <a:spLocks noGrp="1" noChangeArrowheads="1"/>
          </p:cNvSpPr>
          <p:nvPr>
            <p:ph type="sldNum" sz="quarter" idx="12"/>
          </p:nvPr>
        </p:nvSpPr>
        <p:spPr>
          <a:ln/>
        </p:spPr>
        <p:txBody>
          <a:bodyPr/>
          <a:lstStyle>
            <a:lvl1pPr>
              <a:defRPr/>
            </a:lvl1pPr>
          </a:lstStyle>
          <a:p>
            <a:pPr>
              <a:defRPr/>
            </a:pPr>
            <a:fld id="{205F58B8-D2F7-4170-AA80-A609242CB36C}" type="slidenum">
              <a:rPr lang="en-US" altLang="en-US"/>
              <a:pPr>
                <a:defRPr/>
              </a:pPr>
              <a:t>‹#›</a:t>
            </a:fld>
            <a:endParaRPr lang="en-US" altLang="en-US"/>
          </a:p>
        </p:txBody>
      </p:sp>
    </p:spTree>
    <p:extLst>
      <p:ext uri="{BB962C8B-B14F-4D97-AF65-F5344CB8AC3E}">
        <p14:creationId xmlns:p14="http://schemas.microsoft.com/office/powerpoint/2010/main" val="1493153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9"/>
          <p:cNvSpPr>
            <a:spLocks noGrp="1" noChangeArrowheads="1"/>
          </p:cNvSpPr>
          <p:nvPr>
            <p:ph type="sldNum" sz="quarter" idx="12"/>
          </p:nvPr>
        </p:nvSpPr>
        <p:spPr>
          <a:ln/>
        </p:spPr>
        <p:txBody>
          <a:bodyPr/>
          <a:lstStyle>
            <a:lvl1pPr>
              <a:defRPr/>
            </a:lvl1pPr>
          </a:lstStyle>
          <a:p>
            <a:pPr>
              <a:defRPr/>
            </a:pPr>
            <a:fld id="{7D550DC8-B434-4D02-A9D4-12351A986E42}" type="slidenum">
              <a:rPr lang="en-US" altLang="en-US"/>
              <a:pPr>
                <a:defRPr/>
              </a:pPr>
              <a:t>‹#›</a:t>
            </a:fld>
            <a:endParaRPr lang="en-US" altLang="en-US"/>
          </a:p>
        </p:txBody>
      </p:sp>
    </p:spTree>
    <p:extLst>
      <p:ext uri="{BB962C8B-B14F-4D97-AF65-F5344CB8AC3E}">
        <p14:creationId xmlns:p14="http://schemas.microsoft.com/office/powerpoint/2010/main" val="3187311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9"/>
          <p:cNvSpPr>
            <a:spLocks noGrp="1" noChangeArrowheads="1"/>
          </p:cNvSpPr>
          <p:nvPr>
            <p:ph type="sldNum" sz="quarter" idx="12"/>
          </p:nvPr>
        </p:nvSpPr>
        <p:spPr>
          <a:ln/>
        </p:spPr>
        <p:txBody>
          <a:bodyPr/>
          <a:lstStyle>
            <a:lvl1pPr>
              <a:defRPr/>
            </a:lvl1pPr>
          </a:lstStyle>
          <a:p>
            <a:pPr>
              <a:defRPr/>
            </a:pPr>
            <a:fld id="{DBBF312D-F5E9-4432-87F9-83A51AD8F149}" type="slidenum">
              <a:rPr lang="en-US" altLang="en-US"/>
              <a:pPr>
                <a:defRPr/>
              </a:pPr>
              <a:t>‹#›</a:t>
            </a:fld>
            <a:endParaRPr lang="en-US" altLang="en-US"/>
          </a:p>
        </p:txBody>
      </p:sp>
    </p:spTree>
    <p:extLst>
      <p:ext uri="{BB962C8B-B14F-4D97-AF65-F5344CB8AC3E}">
        <p14:creationId xmlns:p14="http://schemas.microsoft.com/office/powerpoint/2010/main" val="3542706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9"/>
          <p:cNvSpPr>
            <a:spLocks noGrp="1" noChangeArrowheads="1"/>
          </p:cNvSpPr>
          <p:nvPr>
            <p:ph type="sldNum" sz="quarter" idx="12"/>
          </p:nvPr>
        </p:nvSpPr>
        <p:spPr>
          <a:ln/>
        </p:spPr>
        <p:txBody>
          <a:bodyPr/>
          <a:lstStyle>
            <a:lvl1pPr>
              <a:defRPr/>
            </a:lvl1pPr>
          </a:lstStyle>
          <a:p>
            <a:pPr>
              <a:defRPr/>
            </a:pPr>
            <a:fld id="{28E3B739-BA66-4D84-A5DE-986BF431C16A}" type="slidenum">
              <a:rPr lang="en-US" altLang="en-US"/>
              <a:pPr>
                <a:defRPr/>
              </a:pPr>
              <a:t>‹#›</a:t>
            </a:fld>
            <a:endParaRPr lang="en-US" altLang="en-US"/>
          </a:p>
        </p:txBody>
      </p:sp>
    </p:spTree>
    <p:extLst>
      <p:ext uri="{BB962C8B-B14F-4D97-AF65-F5344CB8AC3E}">
        <p14:creationId xmlns:p14="http://schemas.microsoft.com/office/powerpoint/2010/main" val="4035515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9"/>
          <p:cNvSpPr>
            <a:spLocks noGrp="1" noChangeArrowheads="1"/>
          </p:cNvSpPr>
          <p:nvPr>
            <p:ph type="sldNum" sz="quarter" idx="12"/>
          </p:nvPr>
        </p:nvSpPr>
        <p:spPr>
          <a:ln/>
        </p:spPr>
        <p:txBody>
          <a:bodyPr/>
          <a:lstStyle>
            <a:lvl1pPr>
              <a:defRPr/>
            </a:lvl1pPr>
          </a:lstStyle>
          <a:p>
            <a:pPr>
              <a:defRPr/>
            </a:pPr>
            <a:fld id="{01DF0016-51FE-4EAF-996D-DB8C87E009EA}" type="slidenum">
              <a:rPr lang="en-US" altLang="en-US"/>
              <a:pPr>
                <a:defRPr/>
              </a:pPr>
              <a:t>‹#›</a:t>
            </a:fld>
            <a:endParaRPr lang="en-US" altLang="en-US"/>
          </a:p>
        </p:txBody>
      </p:sp>
    </p:spTree>
    <p:extLst>
      <p:ext uri="{BB962C8B-B14F-4D97-AF65-F5344CB8AC3E}">
        <p14:creationId xmlns:p14="http://schemas.microsoft.com/office/powerpoint/2010/main" val="3936486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9"/>
          <p:cNvSpPr>
            <a:spLocks noGrp="1" noChangeArrowheads="1"/>
          </p:cNvSpPr>
          <p:nvPr>
            <p:ph type="sldNum" sz="quarter" idx="12"/>
          </p:nvPr>
        </p:nvSpPr>
        <p:spPr>
          <a:ln/>
        </p:spPr>
        <p:txBody>
          <a:bodyPr/>
          <a:lstStyle>
            <a:lvl1pPr>
              <a:defRPr/>
            </a:lvl1pPr>
          </a:lstStyle>
          <a:p>
            <a:pPr>
              <a:defRPr/>
            </a:pPr>
            <a:fld id="{E92F5814-79BC-4503-B289-D8ED5FFBC9AF}" type="slidenum">
              <a:rPr lang="en-US" altLang="en-US"/>
              <a:pPr>
                <a:defRPr/>
              </a:pPr>
              <a:t>‹#›</a:t>
            </a:fld>
            <a:endParaRPr lang="en-US" altLang="en-US"/>
          </a:p>
        </p:txBody>
      </p:sp>
    </p:spTree>
    <p:extLst>
      <p:ext uri="{BB962C8B-B14F-4D97-AF65-F5344CB8AC3E}">
        <p14:creationId xmlns:p14="http://schemas.microsoft.com/office/powerpoint/2010/main" val="2770962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9"/>
          <p:cNvSpPr>
            <a:spLocks noGrp="1" noChangeArrowheads="1"/>
          </p:cNvSpPr>
          <p:nvPr>
            <p:ph type="sldNum" sz="quarter" idx="12"/>
          </p:nvPr>
        </p:nvSpPr>
        <p:spPr>
          <a:ln/>
        </p:spPr>
        <p:txBody>
          <a:bodyPr/>
          <a:lstStyle>
            <a:lvl1pPr>
              <a:defRPr/>
            </a:lvl1pPr>
          </a:lstStyle>
          <a:p>
            <a:pPr>
              <a:defRPr/>
            </a:pPr>
            <a:fld id="{23853B2E-55F3-4AFC-98F7-B0C2F87EB268}" type="slidenum">
              <a:rPr lang="en-US" altLang="en-US"/>
              <a:pPr>
                <a:defRPr/>
              </a:pPr>
              <a:t>‹#›</a:t>
            </a:fld>
            <a:endParaRPr lang="en-US" altLang="en-US"/>
          </a:p>
        </p:txBody>
      </p:sp>
    </p:spTree>
    <p:extLst>
      <p:ext uri="{BB962C8B-B14F-4D97-AF65-F5344CB8AC3E}">
        <p14:creationId xmlns:p14="http://schemas.microsoft.com/office/powerpoint/2010/main" val="2848911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192088"/>
            <a:ext cx="2039938" cy="59039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71538" y="192088"/>
            <a:ext cx="5970587" cy="590391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7"/>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9"/>
          <p:cNvSpPr>
            <a:spLocks noGrp="1" noChangeArrowheads="1"/>
          </p:cNvSpPr>
          <p:nvPr>
            <p:ph type="sldNum" sz="quarter" idx="12"/>
          </p:nvPr>
        </p:nvSpPr>
        <p:spPr>
          <a:ln/>
        </p:spPr>
        <p:txBody>
          <a:bodyPr/>
          <a:lstStyle>
            <a:lvl1pPr>
              <a:defRPr/>
            </a:lvl1pPr>
          </a:lstStyle>
          <a:p>
            <a:pPr>
              <a:defRPr/>
            </a:pPr>
            <a:fld id="{5D163E6A-EFB2-4BC6-81A2-6CD6A1517CC8}" type="slidenum">
              <a:rPr lang="en-US" altLang="en-US"/>
              <a:pPr>
                <a:defRPr/>
              </a:pPr>
              <a:t>‹#›</a:t>
            </a:fld>
            <a:endParaRPr lang="en-US" altLang="en-US"/>
          </a:p>
        </p:txBody>
      </p:sp>
    </p:spTree>
    <p:extLst>
      <p:ext uri="{BB962C8B-B14F-4D97-AF65-F5344CB8AC3E}">
        <p14:creationId xmlns:p14="http://schemas.microsoft.com/office/powerpoint/2010/main" val="2336335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7175" cy="6867525"/>
            <a:chOff x="0" y="0"/>
            <a:chExt cx="5762" cy="4326"/>
          </a:xfrm>
        </p:grpSpPr>
        <p:sp>
          <p:nvSpPr>
            <p:cNvPr id="1032" name="Rectangle 3"/>
            <p:cNvSpPr>
              <a:spLocks noChangeArrowheads="1"/>
            </p:cNvSpPr>
            <p:nvPr userDrawn="1"/>
          </p:nvSpPr>
          <p:spPr bwMode="hidden">
            <a:xfrm>
              <a:off x="0" y="0"/>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33" name="Rectangle 4"/>
            <p:cNvSpPr>
              <a:spLocks noChangeArrowheads="1"/>
            </p:cNvSpPr>
            <p:nvPr userDrawn="1"/>
          </p:nvSpPr>
          <p:spPr bwMode="hidden">
            <a:xfrm>
              <a:off x="9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34" name="Rectangle 5"/>
            <p:cNvSpPr>
              <a:spLocks noChangeArrowheads="1"/>
            </p:cNvSpPr>
            <p:nvPr userDrawn="1"/>
          </p:nvSpPr>
          <p:spPr bwMode="hidden">
            <a:xfrm>
              <a:off x="19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35" name="Rectangle 6"/>
            <p:cNvSpPr>
              <a:spLocks noChangeArrowheads="1"/>
            </p:cNvSpPr>
            <p:nvPr userDrawn="1"/>
          </p:nvSpPr>
          <p:spPr bwMode="hidden">
            <a:xfrm>
              <a:off x="28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36" name="Rectangle 7"/>
            <p:cNvSpPr>
              <a:spLocks noChangeArrowheads="1"/>
            </p:cNvSpPr>
            <p:nvPr userDrawn="1"/>
          </p:nvSpPr>
          <p:spPr bwMode="hidden">
            <a:xfrm>
              <a:off x="38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37" name="Rectangle 8"/>
            <p:cNvSpPr>
              <a:spLocks noChangeArrowheads="1"/>
            </p:cNvSpPr>
            <p:nvPr userDrawn="1"/>
          </p:nvSpPr>
          <p:spPr bwMode="hidden">
            <a:xfrm>
              <a:off x="48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38" name="Rectangle 9"/>
            <p:cNvSpPr>
              <a:spLocks noChangeArrowheads="1"/>
            </p:cNvSpPr>
            <p:nvPr userDrawn="1"/>
          </p:nvSpPr>
          <p:spPr bwMode="hidden">
            <a:xfrm>
              <a:off x="57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39" name="Rectangle 10"/>
            <p:cNvSpPr>
              <a:spLocks noChangeArrowheads="1"/>
            </p:cNvSpPr>
            <p:nvPr userDrawn="1"/>
          </p:nvSpPr>
          <p:spPr bwMode="hidden">
            <a:xfrm>
              <a:off x="67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0" name="Rectangle 11"/>
            <p:cNvSpPr>
              <a:spLocks noChangeArrowheads="1"/>
            </p:cNvSpPr>
            <p:nvPr userDrawn="1"/>
          </p:nvSpPr>
          <p:spPr bwMode="hidden">
            <a:xfrm>
              <a:off x="76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1" name="Rectangle 12"/>
            <p:cNvSpPr>
              <a:spLocks noChangeArrowheads="1"/>
            </p:cNvSpPr>
            <p:nvPr userDrawn="1"/>
          </p:nvSpPr>
          <p:spPr bwMode="hidden">
            <a:xfrm>
              <a:off x="86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2" name="Rectangle 13"/>
            <p:cNvSpPr>
              <a:spLocks noChangeArrowheads="1"/>
            </p:cNvSpPr>
            <p:nvPr userDrawn="1"/>
          </p:nvSpPr>
          <p:spPr bwMode="hidden">
            <a:xfrm>
              <a:off x="96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3" name="Rectangle 14"/>
            <p:cNvSpPr>
              <a:spLocks noChangeArrowheads="1"/>
            </p:cNvSpPr>
            <p:nvPr userDrawn="1"/>
          </p:nvSpPr>
          <p:spPr bwMode="hidden">
            <a:xfrm>
              <a:off x="105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4" name="Rectangle 15"/>
            <p:cNvSpPr>
              <a:spLocks noChangeArrowheads="1"/>
            </p:cNvSpPr>
            <p:nvPr userDrawn="1"/>
          </p:nvSpPr>
          <p:spPr bwMode="hidden">
            <a:xfrm>
              <a:off x="115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5" name="Rectangle 16"/>
            <p:cNvSpPr>
              <a:spLocks noChangeArrowheads="1"/>
            </p:cNvSpPr>
            <p:nvPr userDrawn="1"/>
          </p:nvSpPr>
          <p:spPr bwMode="hidden">
            <a:xfrm>
              <a:off x="124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6" name="Rectangle 17"/>
            <p:cNvSpPr>
              <a:spLocks noChangeArrowheads="1"/>
            </p:cNvSpPr>
            <p:nvPr userDrawn="1"/>
          </p:nvSpPr>
          <p:spPr bwMode="hidden">
            <a:xfrm>
              <a:off x="134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7" name="Rectangle 18"/>
            <p:cNvSpPr>
              <a:spLocks noChangeArrowheads="1"/>
            </p:cNvSpPr>
            <p:nvPr userDrawn="1"/>
          </p:nvSpPr>
          <p:spPr bwMode="hidden">
            <a:xfrm>
              <a:off x="144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8" name="Rectangle 19"/>
            <p:cNvSpPr>
              <a:spLocks noChangeArrowheads="1"/>
            </p:cNvSpPr>
            <p:nvPr userDrawn="1"/>
          </p:nvSpPr>
          <p:spPr bwMode="hidden">
            <a:xfrm>
              <a:off x="153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49" name="Rectangle 20"/>
            <p:cNvSpPr>
              <a:spLocks noChangeArrowheads="1"/>
            </p:cNvSpPr>
            <p:nvPr userDrawn="1"/>
          </p:nvSpPr>
          <p:spPr bwMode="hidden">
            <a:xfrm>
              <a:off x="163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0" name="Rectangle 21"/>
            <p:cNvSpPr>
              <a:spLocks noChangeArrowheads="1"/>
            </p:cNvSpPr>
            <p:nvPr userDrawn="1"/>
          </p:nvSpPr>
          <p:spPr bwMode="hidden">
            <a:xfrm>
              <a:off x="172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1" name="Rectangle 22"/>
            <p:cNvSpPr>
              <a:spLocks noChangeArrowheads="1"/>
            </p:cNvSpPr>
            <p:nvPr userDrawn="1"/>
          </p:nvSpPr>
          <p:spPr bwMode="hidden">
            <a:xfrm>
              <a:off x="182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2" name="Rectangle 23"/>
            <p:cNvSpPr>
              <a:spLocks noChangeArrowheads="1"/>
            </p:cNvSpPr>
            <p:nvPr userDrawn="1"/>
          </p:nvSpPr>
          <p:spPr bwMode="hidden">
            <a:xfrm>
              <a:off x="192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3" name="Rectangle 24"/>
            <p:cNvSpPr>
              <a:spLocks noChangeArrowheads="1"/>
            </p:cNvSpPr>
            <p:nvPr userDrawn="1"/>
          </p:nvSpPr>
          <p:spPr bwMode="hidden">
            <a:xfrm>
              <a:off x="201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4" name="Rectangle 25"/>
            <p:cNvSpPr>
              <a:spLocks noChangeArrowheads="1"/>
            </p:cNvSpPr>
            <p:nvPr userDrawn="1"/>
          </p:nvSpPr>
          <p:spPr bwMode="hidden">
            <a:xfrm>
              <a:off x="211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5" name="Rectangle 26"/>
            <p:cNvSpPr>
              <a:spLocks noChangeArrowheads="1"/>
            </p:cNvSpPr>
            <p:nvPr userDrawn="1"/>
          </p:nvSpPr>
          <p:spPr bwMode="hidden">
            <a:xfrm>
              <a:off x="220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6" name="Rectangle 27"/>
            <p:cNvSpPr>
              <a:spLocks noChangeArrowheads="1"/>
            </p:cNvSpPr>
            <p:nvPr userDrawn="1"/>
          </p:nvSpPr>
          <p:spPr bwMode="hidden">
            <a:xfrm>
              <a:off x="230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7" name="Rectangle 28"/>
            <p:cNvSpPr>
              <a:spLocks noChangeArrowheads="1"/>
            </p:cNvSpPr>
            <p:nvPr userDrawn="1"/>
          </p:nvSpPr>
          <p:spPr bwMode="hidden">
            <a:xfrm>
              <a:off x="240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8" name="Rectangle 29"/>
            <p:cNvSpPr>
              <a:spLocks noChangeArrowheads="1"/>
            </p:cNvSpPr>
            <p:nvPr userDrawn="1"/>
          </p:nvSpPr>
          <p:spPr bwMode="hidden">
            <a:xfrm>
              <a:off x="249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59" name="Rectangle 30"/>
            <p:cNvSpPr>
              <a:spLocks noChangeArrowheads="1"/>
            </p:cNvSpPr>
            <p:nvPr userDrawn="1"/>
          </p:nvSpPr>
          <p:spPr bwMode="hidden">
            <a:xfrm>
              <a:off x="259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0" name="Rectangle 31"/>
            <p:cNvSpPr>
              <a:spLocks noChangeArrowheads="1"/>
            </p:cNvSpPr>
            <p:nvPr userDrawn="1"/>
          </p:nvSpPr>
          <p:spPr bwMode="hidden">
            <a:xfrm>
              <a:off x="268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1" name="Rectangle 32"/>
            <p:cNvSpPr>
              <a:spLocks noChangeArrowheads="1"/>
            </p:cNvSpPr>
            <p:nvPr userDrawn="1"/>
          </p:nvSpPr>
          <p:spPr bwMode="hidden">
            <a:xfrm>
              <a:off x="278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2" name="Rectangle 33"/>
            <p:cNvSpPr>
              <a:spLocks noChangeArrowheads="1"/>
            </p:cNvSpPr>
            <p:nvPr userDrawn="1"/>
          </p:nvSpPr>
          <p:spPr bwMode="hidden">
            <a:xfrm>
              <a:off x="288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3" name="Rectangle 34"/>
            <p:cNvSpPr>
              <a:spLocks noChangeArrowheads="1"/>
            </p:cNvSpPr>
            <p:nvPr userDrawn="1"/>
          </p:nvSpPr>
          <p:spPr bwMode="hidden">
            <a:xfrm>
              <a:off x="297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4" name="Rectangle 35"/>
            <p:cNvSpPr>
              <a:spLocks noChangeArrowheads="1"/>
            </p:cNvSpPr>
            <p:nvPr userDrawn="1"/>
          </p:nvSpPr>
          <p:spPr bwMode="hidden">
            <a:xfrm>
              <a:off x="307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5" name="Rectangle 36"/>
            <p:cNvSpPr>
              <a:spLocks noChangeArrowheads="1"/>
            </p:cNvSpPr>
            <p:nvPr userDrawn="1"/>
          </p:nvSpPr>
          <p:spPr bwMode="hidden">
            <a:xfrm>
              <a:off x="316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6" name="Rectangle 37"/>
            <p:cNvSpPr>
              <a:spLocks noChangeArrowheads="1"/>
            </p:cNvSpPr>
            <p:nvPr userDrawn="1"/>
          </p:nvSpPr>
          <p:spPr bwMode="hidden">
            <a:xfrm>
              <a:off x="326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7" name="Rectangle 38"/>
            <p:cNvSpPr>
              <a:spLocks noChangeArrowheads="1"/>
            </p:cNvSpPr>
            <p:nvPr userDrawn="1"/>
          </p:nvSpPr>
          <p:spPr bwMode="hidden">
            <a:xfrm>
              <a:off x="336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8" name="Rectangle 39"/>
            <p:cNvSpPr>
              <a:spLocks noChangeArrowheads="1"/>
            </p:cNvSpPr>
            <p:nvPr userDrawn="1"/>
          </p:nvSpPr>
          <p:spPr bwMode="hidden">
            <a:xfrm>
              <a:off x="345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69" name="Rectangle 40"/>
            <p:cNvSpPr>
              <a:spLocks noChangeArrowheads="1"/>
            </p:cNvSpPr>
            <p:nvPr userDrawn="1"/>
          </p:nvSpPr>
          <p:spPr bwMode="hidden">
            <a:xfrm>
              <a:off x="355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0" name="Rectangle 41"/>
            <p:cNvSpPr>
              <a:spLocks noChangeArrowheads="1"/>
            </p:cNvSpPr>
            <p:nvPr userDrawn="1"/>
          </p:nvSpPr>
          <p:spPr bwMode="hidden">
            <a:xfrm>
              <a:off x="364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1" name="Rectangle 42"/>
            <p:cNvSpPr>
              <a:spLocks noChangeArrowheads="1"/>
            </p:cNvSpPr>
            <p:nvPr userDrawn="1"/>
          </p:nvSpPr>
          <p:spPr bwMode="hidden">
            <a:xfrm>
              <a:off x="374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2" name="Rectangle 43"/>
            <p:cNvSpPr>
              <a:spLocks noChangeArrowheads="1"/>
            </p:cNvSpPr>
            <p:nvPr userDrawn="1"/>
          </p:nvSpPr>
          <p:spPr bwMode="hidden">
            <a:xfrm>
              <a:off x="384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3" name="Rectangle 44"/>
            <p:cNvSpPr>
              <a:spLocks noChangeArrowheads="1"/>
            </p:cNvSpPr>
            <p:nvPr userDrawn="1"/>
          </p:nvSpPr>
          <p:spPr bwMode="hidden">
            <a:xfrm>
              <a:off x="393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4" name="Rectangle 45"/>
            <p:cNvSpPr>
              <a:spLocks noChangeArrowheads="1"/>
            </p:cNvSpPr>
            <p:nvPr userDrawn="1"/>
          </p:nvSpPr>
          <p:spPr bwMode="hidden">
            <a:xfrm>
              <a:off x="403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5" name="Rectangle 46"/>
            <p:cNvSpPr>
              <a:spLocks noChangeArrowheads="1"/>
            </p:cNvSpPr>
            <p:nvPr userDrawn="1"/>
          </p:nvSpPr>
          <p:spPr bwMode="hidden">
            <a:xfrm>
              <a:off x="412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6" name="Rectangle 47"/>
            <p:cNvSpPr>
              <a:spLocks noChangeArrowheads="1"/>
            </p:cNvSpPr>
            <p:nvPr userDrawn="1"/>
          </p:nvSpPr>
          <p:spPr bwMode="hidden">
            <a:xfrm>
              <a:off x="422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7" name="Rectangle 48"/>
            <p:cNvSpPr>
              <a:spLocks noChangeArrowheads="1"/>
            </p:cNvSpPr>
            <p:nvPr userDrawn="1"/>
          </p:nvSpPr>
          <p:spPr bwMode="hidden">
            <a:xfrm>
              <a:off x="432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8" name="Rectangle 49"/>
            <p:cNvSpPr>
              <a:spLocks noChangeArrowheads="1"/>
            </p:cNvSpPr>
            <p:nvPr userDrawn="1"/>
          </p:nvSpPr>
          <p:spPr bwMode="hidden">
            <a:xfrm>
              <a:off x="441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79" name="Rectangle 50"/>
            <p:cNvSpPr>
              <a:spLocks noChangeArrowheads="1"/>
            </p:cNvSpPr>
            <p:nvPr userDrawn="1"/>
          </p:nvSpPr>
          <p:spPr bwMode="hidden">
            <a:xfrm>
              <a:off x="451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0" name="Rectangle 51"/>
            <p:cNvSpPr>
              <a:spLocks noChangeArrowheads="1"/>
            </p:cNvSpPr>
            <p:nvPr userDrawn="1"/>
          </p:nvSpPr>
          <p:spPr bwMode="hidden">
            <a:xfrm>
              <a:off x="460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1" name="Rectangle 52"/>
            <p:cNvSpPr>
              <a:spLocks noChangeArrowheads="1"/>
            </p:cNvSpPr>
            <p:nvPr userDrawn="1"/>
          </p:nvSpPr>
          <p:spPr bwMode="hidden">
            <a:xfrm>
              <a:off x="470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2" name="Rectangle 53"/>
            <p:cNvSpPr>
              <a:spLocks noChangeArrowheads="1"/>
            </p:cNvSpPr>
            <p:nvPr userDrawn="1"/>
          </p:nvSpPr>
          <p:spPr bwMode="hidden">
            <a:xfrm>
              <a:off x="480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3" name="Rectangle 54"/>
            <p:cNvSpPr>
              <a:spLocks noChangeArrowheads="1"/>
            </p:cNvSpPr>
            <p:nvPr userDrawn="1"/>
          </p:nvSpPr>
          <p:spPr bwMode="hidden">
            <a:xfrm>
              <a:off x="489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4" name="Rectangle 55"/>
            <p:cNvSpPr>
              <a:spLocks noChangeArrowheads="1"/>
            </p:cNvSpPr>
            <p:nvPr userDrawn="1"/>
          </p:nvSpPr>
          <p:spPr bwMode="hidden">
            <a:xfrm>
              <a:off x="499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5" name="Rectangle 56"/>
            <p:cNvSpPr>
              <a:spLocks noChangeArrowheads="1"/>
            </p:cNvSpPr>
            <p:nvPr userDrawn="1"/>
          </p:nvSpPr>
          <p:spPr bwMode="hidden">
            <a:xfrm>
              <a:off x="508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6" name="Rectangle 57"/>
            <p:cNvSpPr>
              <a:spLocks noChangeArrowheads="1"/>
            </p:cNvSpPr>
            <p:nvPr userDrawn="1"/>
          </p:nvSpPr>
          <p:spPr bwMode="hidden">
            <a:xfrm>
              <a:off x="518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7" name="Rectangle 58"/>
            <p:cNvSpPr>
              <a:spLocks noChangeArrowheads="1"/>
            </p:cNvSpPr>
            <p:nvPr userDrawn="1"/>
          </p:nvSpPr>
          <p:spPr bwMode="hidden">
            <a:xfrm>
              <a:off x="5280"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8" name="Rectangle 59"/>
            <p:cNvSpPr>
              <a:spLocks noChangeArrowheads="1"/>
            </p:cNvSpPr>
            <p:nvPr userDrawn="1"/>
          </p:nvSpPr>
          <p:spPr bwMode="hidden">
            <a:xfrm>
              <a:off x="5376"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89" name="Rectangle 60"/>
            <p:cNvSpPr>
              <a:spLocks noChangeArrowheads="1"/>
            </p:cNvSpPr>
            <p:nvPr userDrawn="1"/>
          </p:nvSpPr>
          <p:spPr bwMode="hidden">
            <a:xfrm>
              <a:off x="5472"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90" name="Rectangle 61"/>
            <p:cNvSpPr>
              <a:spLocks noChangeArrowheads="1"/>
            </p:cNvSpPr>
            <p:nvPr userDrawn="1"/>
          </p:nvSpPr>
          <p:spPr bwMode="hidden">
            <a:xfrm>
              <a:off x="5568"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91" name="Rectangle 62"/>
            <p:cNvSpPr>
              <a:spLocks noChangeArrowheads="1"/>
            </p:cNvSpPr>
            <p:nvPr userDrawn="1"/>
          </p:nvSpPr>
          <p:spPr bwMode="hidden">
            <a:xfrm>
              <a:off x="5664" y="6"/>
              <a:ext cx="48" cy="4320"/>
            </a:xfrm>
            <a:prstGeom prst="rect">
              <a:avLst/>
            </a:prstGeom>
            <a:solidFill>
              <a:schemeClr val="accent2"/>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92" name="Rectangle 63"/>
            <p:cNvSpPr>
              <a:spLocks noChangeArrowheads="1"/>
            </p:cNvSpPr>
            <p:nvPr userDrawn="1"/>
          </p:nvSpPr>
          <p:spPr bwMode="hidden">
            <a:xfrm>
              <a:off x="431" y="0"/>
              <a:ext cx="5331" cy="4320"/>
            </a:xfrm>
            <a:prstGeom prst="rect">
              <a:avLst/>
            </a:prstGeom>
            <a:solidFill>
              <a:schemeClr val="accent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sp>
          <p:nvSpPr>
            <p:cNvPr id="1093" name="Rectangle 64"/>
            <p:cNvSpPr>
              <a:spLocks noChangeArrowheads="1"/>
            </p:cNvSpPr>
            <p:nvPr userDrawn="1"/>
          </p:nvSpPr>
          <p:spPr bwMode="blackGray">
            <a:xfrm>
              <a:off x="0" y="1081"/>
              <a:ext cx="4378" cy="47"/>
            </a:xfrm>
            <a:prstGeom prst="rect">
              <a:avLst/>
            </a:prstGeom>
            <a:solidFill>
              <a:schemeClr va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itchFamily="34" charset="0"/>
                  <a:cs typeface="Times New Roman" pitchFamily="18" charset="0"/>
                </a:defRPr>
              </a:lvl1pPr>
              <a:lvl2pPr marL="742950" indent="-285750">
                <a:defRPr sz="2400">
                  <a:solidFill>
                    <a:schemeClr val="tx1"/>
                  </a:solidFill>
                  <a:latin typeface="Verdana" pitchFamily="34" charset="0"/>
                  <a:cs typeface="Times New Roman" pitchFamily="18" charset="0"/>
                </a:defRPr>
              </a:lvl2pPr>
              <a:lvl3pPr marL="1143000" indent="-228600">
                <a:defRPr sz="2400">
                  <a:solidFill>
                    <a:schemeClr val="tx1"/>
                  </a:solidFill>
                  <a:latin typeface="Verdana" pitchFamily="34" charset="0"/>
                  <a:cs typeface="Times New Roman" pitchFamily="18" charset="0"/>
                </a:defRPr>
              </a:lvl3pPr>
              <a:lvl4pPr marL="1600200" indent="-228600">
                <a:defRPr sz="2400">
                  <a:solidFill>
                    <a:schemeClr val="tx1"/>
                  </a:solidFill>
                  <a:latin typeface="Verdana" pitchFamily="34" charset="0"/>
                  <a:cs typeface="Times New Roman" pitchFamily="18" charset="0"/>
                </a:defRPr>
              </a:lvl4pPr>
              <a:lvl5pPr marL="2057400" indent="-228600">
                <a:defRPr sz="2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Verdana" pitchFamily="34" charset="0"/>
                  <a:cs typeface="Times New Roman" pitchFamily="18" charset="0"/>
                </a:defRPr>
              </a:lvl9pPr>
            </a:lstStyle>
            <a:p>
              <a:pPr eaLnBrk="1" hangingPunct="1">
                <a:defRPr/>
              </a:pPr>
              <a:endParaRPr lang="en-US" altLang="en-US" smtClean="0"/>
            </a:p>
          </p:txBody>
        </p:sp>
      </p:grpSp>
      <p:sp>
        <p:nvSpPr>
          <p:cNvPr id="1027" name="Rectangle 65"/>
          <p:cNvSpPr>
            <a:spLocks noGrp="1" noChangeArrowheads="1"/>
          </p:cNvSpPr>
          <p:nvPr>
            <p:ph type="title"/>
          </p:nvPr>
        </p:nvSpPr>
        <p:spPr bwMode="auto">
          <a:xfrm>
            <a:off x="871538" y="192088"/>
            <a:ext cx="816292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p>
            <a:pPr lvl="0"/>
            <a:r>
              <a:rPr lang="en-US" altLang="en-US" smtClean="0"/>
              <a:t>Click to edit Master title style</a:t>
            </a:r>
          </a:p>
        </p:txBody>
      </p:sp>
      <p:sp>
        <p:nvSpPr>
          <p:cNvPr id="1028" name="Rectangle 66"/>
          <p:cNvSpPr>
            <a:spLocks noGrp="1" noChangeArrowheads="1"/>
          </p:cNvSpPr>
          <p:nvPr>
            <p:ph type="body" idx="1"/>
          </p:nvPr>
        </p:nvSpPr>
        <p:spPr bwMode="auto">
          <a:xfrm>
            <a:off x="912813" y="1905000"/>
            <a:ext cx="8110537"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139" name="Rectangle 67"/>
          <p:cNvSpPr>
            <a:spLocks noGrp="1" noChangeArrowheads="1"/>
          </p:cNvSpPr>
          <p:nvPr>
            <p:ph type="dt" sz="half" idx="2"/>
          </p:nvPr>
        </p:nvSpPr>
        <p:spPr bwMode="auto">
          <a:xfrm>
            <a:off x="1152525" y="6286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lvl1pPr>
          </a:lstStyle>
          <a:p>
            <a:pPr>
              <a:defRPr/>
            </a:pPr>
            <a:endParaRPr lang="en-US" altLang="en-US"/>
          </a:p>
        </p:txBody>
      </p:sp>
      <p:sp>
        <p:nvSpPr>
          <p:cNvPr id="3140" name="Rectangle 68"/>
          <p:cNvSpPr>
            <a:spLocks noGrp="1" noChangeArrowheads="1"/>
          </p:cNvSpPr>
          <p:nvPr>
            <p:ph type="ftr" sz="quarter" idx="3"/>
          </p:nvPr>
        </p:nvSpPr>
        <p:spPr bwMode="auto">
          <a:xfrm>
            <a:off x="3590925" y="62865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lvl1pPr>
          </a:lstStyle>
          <a:p>
            <a:pPr>
              <a:defRPr/>
            </a:pPr>
            <a:endParaRPr lang="en-US" altLang="en-US"/>
          </a:p>
        </p:txBody>
      </p:sp>
      <p:sp>
        <p:nvSpPr>
          <p:cNvPr id="3141" name="Rectangle 69"/>
          <p:cNvSpPr>
            <a:spLocks noGrp="1" noChangeArrowheads="1"/>
          </p:cNvSpPr>
          <p:nvPr>
            <p:ph type="sldNum" sz="quarter" idx="4"/>
          </p:nvPr>
        </p:nvSpPr>
        <p:spPr bwMode="auto">
          <a:xfrm>
            <a:off x="7019925" y="6286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fld id="{6AC41F1E-C42B-44BD-87A8-1809992F5D1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Verdana" panose="020B0604030504040204" pitchFamily="34" charset="0"/>
          <a:cs typeface="Times New Roman" panose="02020603050405020304" pitchFamily="18" charset="0"/>
        </a:defRPr>
      </a:lvl2pPr>
      <a:lvl3pPr algn="l" rtl="0" eaLnBrk="0" fontAlgn="base" hangingPunct="0">
        <a:spcBef>
          <a:spcPct val="0"/>
        </a:spcBef>
        <a:spcAft>
          <a:spcPct val="0"/>
        </a:spcAft>
        <a:defRPr sz="4400">
          <a:solidFill>
            <a:schemeClr val="tx2"/>
          </a:solidFill>
          <a:latin typeface="Verdana" panose="020B0604030504040204" pitchFamily="34" charset="0"/>
          <a:cs typeface="Times New Roman" panose="02020603050405020304" pitchFamily="18" charset="0"/>
        </a:defRPr>
      </a:lvl3pPr>
      <a:lvl4pPr algn="l" rtl="0" eaLnBrk="0" fontAlgn="base" hangingPunct="0">
        <a:spcBef>
          <a:spcPct val="0"/>
        </a:spcBef>
        <a:spcAft>
          <a:spcPct val="0"/>
        </a:spcAft>
        <a:defRPr sz="4400">
          <a:solidFill>
            <a:schemeClr val="tx2"/>
          </a:solidFill>
          <a:latin typeface="Verdana" panose="020B0604030504040204" pitchFamily="34" charset="0"/>
          <a:cs typeface="Times New Roman" panose="02020603050405020304" pitchFamily="18" charset="0"/>
        </a:defRPr>
      </a:lvl4pPr>
      <a:lvl5pPr algn="l" rtl="0" eaLnBrk="0" fontAlgn="base" hangingPunct="0">
        <a:spcBef>
          <a:spcPct val="0"/>
        </a:spcBef>
        <a:spcAft>
          <a:spcPct val="0"/>
        </a:spcAft>
        <a:defRPr sz="4400">
          <a:solidFill>
            <a:schemeClr val="tx2"/>
          </a:solidFill>
          <a:latin typeface="Verdana" panose="020B0604030504040204" pitchFamily="34" charset="0"/>
          <a:cs typeface="Times New Roman" panose="02020603050405020304" pitchFamily="18" charset="0"/>
        </a:defRPr>
      </a:lvl5pPr>
      <a:lvl6pPr marL="457200" algn="l" rtl="0" fontAlgn="base">
        <a:spcBef>
          <a:spcPct val="0"/>
        </a:spcBef>
        <a:spcAft>
          <a:spcPct val="0"/>
        </a:spcAft>
        <a:defRPr sz="4400">
          <a:solidFill>
            <a:schemeClr val="tx2"/>
          </a:solidFill>
          <a:latin typeface="Verdana" panose="020B0604030504040204" pitchFamily="34" charset="0"/>
          <a:cs typeface="Times New Roman" panose="02020603050405020304" pitchFamily="18" charset="0"/>
        </a:defRPr>
      </a:lvl6pPr>
      <a:lvl7pPr marL="914400" algn="l" rtl="0" fontAlgn="base">
        <a:spcBef>
          <a:spcPct val="0"/>
        </a:spcBef>
        <a:spcAft>
          <a:spcPct val="0"/>
        </a:spcAft>
        <a:defRPr sz="4400">
          <a:solidFill>
            <a:schemeClr val="tx2"/>
          </a:solidFill>
          <a:latin typeface="Verdana" panose="020B0604030504040204" pitchFamily="34" charset="0"/>
          <a:cs typeface="Times New Roman" panose="02020603050405020304" pitchFamily="18" charset="0"/>
        </a:defRPr>
      </a:lvl7pPr>
      <a:lvl8pPr marL="1371600" algn="l" rtl="0" fontAlgn="base">
        <a:spcBef>
          <a:spcPct val="0"/>
        </a:spcBef>
        <a:spcAft>
          <a:spcPct val="0"/>
        </a:spcAft>
        <a:defRPr sz="4400">
          <a:solidFill>
            <a:schemeClr val="tx2"/>
          </a:solidFill>
          <a:latin typeface="Verdana" panose="020B0604030504040204" pitchFamily="34" charset="0"/>
          <a:cs typeface="Times New Roman" panose="02020603050405020304" pitchFamily="18" charset="0"/>
        </a:defRPr>
      </a:lvl8pPr>
      <a:lvl9pPr marL="1828800" algn="l" rtl="0" fontAlgn="base">
        <a:spcBef>
          <a:spcPct val="0"/>
        </a:spcBef>
        <a:spcAft>
          <a:spcPct val="0"/>
        </a:spcAft>
        <a:defRPr sz="4400">
          <a:solidFill>
            <a:schemeClr val="tx2"/>
          </a:solidFill>
          <a:latin typeface="Verdana" panose="020B0604030504040204" pitchFamily="34" charset="0"/>
          <a:cs typeface="Times New Roman" panose="02020603050405020304" pitchFamily="18" charset="0"/>
        </a:defRPr>
      </a:lvl9pPr>
    </p:titleStyle>
    <p:bodyStyle>
      <a:lvl1pPr marL="342900" indent="-342900" algn="l" rtl="0" eaLnBrk="0" fontAlgn="base" hangingPunct="0">
        <a:spcBef>
          <a:spcPct val="20000"/>
        </a:spcBef>
        <a:spcAft>
          <a:spcPct val="0"/>
        </a:spcAft>
        <a:buClr>
          <a:schemeClr val="folHlink"/>
        </a:buClr>
        <a:buSzPct val="75000"/>
        <a:buFont typeface="Wingdings" pitchFamily="2" charset="2"/>
        <a:buChar char="n"/>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70000"/>
        <a:buFont typeface="Wingdings" pitchFamily="2" charset="2"/>
        <a:buChar char="n"/>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hlink"/>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1"/>
        </a:buClr>
        <a:buSzPct val="85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762000" y="2743200"/>
            <a:ext cx="7678738" cy="1446213"/>
          </a:xfrm>
        </p:spPr>
        <p:txBody>
          <a:bodyPr/>
          <a:lstStyle/>
          <a:p>
            <a:pPr eaLnBrk="1" hangingPunct="1"/>
            <a:r>
              <a:rPr lang="en-US" altLang="en-US" smtClean="0"/>
              <a:t>APIC Chapter 13:</a:t>
            </a:r>
            <a:br>
              <a:rPr lang="en-US" altLang="en-US" smtClean="0"/>
            </a:br>
            <a:r>
              <a:rPr lang="en-US" altLang="en-US" smtClean="0"/>
              <a:t>Journal Club Presentation</a:t>
            </a:r>
          </a:p>
        </p:txBody>
      </p:sp>
      <p:sp>
        <p:nvSpPr>
          <p:cNvPr id="4099" name="Rectangle 3"/>
          <p:cNvSpPr>
            <a:spLocks noGrp="1" noChangeArrowheads="1"/>
          </p:cNvSpPr>
          <p:nvPr>
            <p:ph type="subTitle" idx="1"/>
          </p:nvPr>
        </p:nvSpPr>
        <p:spPr>
          <a:xfrm>
            <a:off x="3200400" y="4800600"/>
            <a:ext cx="5638800" cy="1133475"/>
          </a:xfrm>
        </p:spPr>
        <p:txBody>
          <a:bodyPr/>
          <a:lstStyle/>
          <a:p>
            <a:pPr eaLnBrk="1" hangingPunct="1"/>
            <a:r>
              <a:rPr lang="en-US" altLang="en-US" sz="2400" smtClean="0"/>
              <a:t>Ranekka Dean, PhD RN CIC FAPIC</a:t>
            </a:r>
          </a:p>
          <a:p>
            <a:pPr eaLnBrk="1" hangingPunct="1"/>
            <a:r>
              <a:rPr lang="en-US" altLang="en-US" sz="2400" smtClean="0"/>
              <a:t>President-Elect</a:t>
            </a:r>
          </a:p>
        </p:txBody>
      </p:sp>
      <p:pic>
        <p:nvPicPr>
          <p:cNvPr id="4100" name="Picture 7" descr="C:\Users\Frank\Desktop\Winthrop_logo_TwoColor_NOTAG_RG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15975"/>
            <a:ext cx="320040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p:cNvSpPr>
            <a:spLocks noGrp="1"/>
          </p:cNvSpPr>
          <p:nvPr>
            <p:ph idx="1"/>
          </p:nvPr>
        </p:nvSpPr>
        <p:spPr>
          <a:xfrm>
            <a:off x="768350" y="2286000"/>
            <a:ext cx="8110538" cy="4191000"/>
          </a:xfrm>
        </p:spPr>
        <p:txBody>
          <a:bodyPr/>
          <a:lstStyle/>
          <a:p>
            <a:pPr eaLnBrk="1" hangingPunct="1"/>
            <a:endParaRPr lang="en-US" altLang="en-US" smtClean="0"/>
          </a:p>
          <a:p>
            <a:pPr eaLnBrk="1" hangingPunct="1"/>
            <a:endParaRPr lang="en-US" altLang="en-US" smtClean="0"/>
          </a:p>
          <a:p>
            <a:pPr eaLnBrk="1" hangingPunct="1"/>
            <a:endParaRPr lang="en-US" altLang="en-US" smtClean="0"/>
          </a:p>
        </p:txBody>
      </p:sp>
      <p:pic>
        <p:nvPicPr>
          <p:cNvPr id="5123" name="Picture 4"/>
          <p:cNvPicPr>
            <a:picLocks noChangeAspect="1" noChangeArrowheads="1"/>
          </p:cNvPicPr>
          <p:nvPr/>
        </p:nvPicPr>
        <p:blipFill>
          <a:blip r:embed="rId2">
            <a:extLst>
              <a:ext uri="{28A0092B-C50C-407E-A947-70E740481C1C}">
                <a14:useLocalDpi xmlns:a14="http://schemas.microsoft.com/office/drawing/2010/main" val="0"/>
              </a:ext>
            </a:extLst>
          </a:blip>
          <a:srcRect l="8305" t="19131" r="54437" b="24702"/>
          <a:stretch>
            <a:fillRect/>
          </a:stretch>
        </p:blipFill>
        <p:spPr bwMode="auto">
          <a:xfrm>
            <a:off x="0" y="969963"/>
            <a:ext cx="9144000" cy="5888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0"/>
            <a:ext cx="7467600" cy="769938"/>
          </a:xfrm>
        </p:spPr>
        <p:txBody>
          <a:bodyPr/>
          <a:lstStyle/>
          <a:p>
            <a:pPr eaLnBrk="1" hangingPunct="1"/>
            <a:r>
              <a:rPr lang="en-US" altLang="en-US" smtClean="0"/>
              <a:t>Abstract</a:t>
            </a:r>
          </a:p>
        </p:txBody>
      </p:sp>
      <p:sp>
        <p:nvSpPr>
          <p:cNvPr id="6147" name="Content Placeholder 2"/>
          <p:cNvSpPr>
            <a:spLocks noGrp="1"/>
          </p:cNvSpPr>
          <p:nvPr>
            <p:ph idx="1"/>
          </p:nvPr>
        </p:nvSpPr>
        <p:spPr>
          <a:xfrm>
            <a:off x="381000" y="1828800"/>
            <a:ext cx="8686800" cy="4191000"/>
          </a:xfrm>
        </p:spPr>
        <p:txBody>
          <a:bodyPr/>
          <a:lstStyle/>
          <a:p>
            <a:r>
              <a:rPr lang="en-US" altLang="en-US" sz="1500" b="1" i="1" smtClean="0"/>
              <a:t>Background:  </a:t>
            </a:r>
            <a:r>
              <a:rPr lang="en-US" altLang="en-US" sz="1500" smtClean="0"/>
              <a:t>This article describes a large nonproﬁt health care system’s approach at quantifying the actual number of infection preventionists (IP) and relative support staff required to build and sustain effective infection prevention programs.</a:t>
            </a:r>
          </a:p>
          <a:p>
            <a:r>
              <a:rPr lang="en-US" altLang="en-US" sz="1500" b="1" i="1" smtClean="0"/>
              <a:t>Methods:  </a:t>
            </a:r>
            <a:r>
              <a:rPr lang="en-US" altLang="en-US" sz="1500" smtClean="0"/>
              <a:t>A list of all physical locations within the organization requiring infection prevention cover- age were identiﬁed via survey, including department-level detail for 34 hospitals, 583 ambulatory sites, and 26 in-home and long-term care programs across 5 states. Required IP activities for each physical lo- cation were also tallied by task. Type of activity, frequency (times per year), hours per activity, and total number of locations in which each activity should occur were determined. From this, the number of hours per week of infection prevention labor resources needed was calculated.</a:t>
            </a:r>
          </a:p>
          <a:p>
            <a:r>
              <a:rPr lang="en-US" altLang="en-US" sz="1500" b="1" i="1" smtClean="0"/>
              <a:t>Results:  </a:t>
            </a:r>
            <a:r>
              <a:rPr lang="en-US" altLang="en-US" sz="1500" smtClean="0"/>
              <a:t>Quantitative needs assessment revealed actual labor need to be 31%-66% above current bench- marks of 0.5-1.0 IP per 100 occupied beds. When aggregated across the organization, the comprehensive review results yielded a new benchmark of 1.0 infection prevention full-time equivalent per 69 beds if ambulatory, long-term care, or home care are included.</a:t>
            </a:r>
          </a:p>
          <a:p>
            <a:r>
              <a:rPr lang="en-US" altLang="en-US" sz="1500" b="1" i="1" smtClean="0"/>
              <a:t>Conclusions:  </a:t>
            </a:r>
            <a:r>
              <a:rPr lang="en-US" altLang="en-US" sz="1500" smtClean="0"/>
              <a:t>Size, scope, services offered, populations cared for, and type of care settings all impact the actual need for IP coverage, making the survey benchmarks available in the literature invalid. A comprehensive assessment of health care organization composition and structure is necessary prior to determining the IP staﬃng needs for that organization.</a:t>
            </a:r>
          </a:p>
          <a:p>
            <a:pPr eaLnBrk="1" hangingPunct="1"/>
            <a:endParaRPr lang="en-US" altLang="en-US" sz="15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762000" y="944563"/>
            <a:ext cx="7467600" cy="769937"/>
          </a:xfrm>
        </p:spPr>
        <p:txBody>
          <a:bodyPr/>
          <a:lstStyle/>
          <a:p>
            <a:r>
              <a:rPr lang="en-US" altLang="en-US" smtClean="0"/>
              <a:t>Results</a:t>
            </a:r>
          </a:p>
        </p:txBody>
      </p:sp>
      <p:pic>
        <p:nvPicPr>
          <p:cNvPr id="7171"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r="51685"/>
          <a:stretch>
            <a:fillRect/>
          </a:stretch>
        </p:blipFill>
        <p:spPr>
          <a:xfrm>
            <a:off x="685800" y="1981200"/>
            <a:ext cx="80772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52400" y="914400"/>
            <a:ext cx="7467600" cy="769938"/>
          </a:xfrm>
        </p:spPr>
        <p:txBody>
          <a:bodyPr/>
          <a:lstStyle/>
          <a:p>
            <a:pPr eaLnBrk="1" hangingPunct="1"/>
            <a:r>
              <a:rPr lang="en-US" altLang="en-US" smtClean="0"/>
              <a:t>Sample Staffing Model</a:t>
            </a:r>
          </a:p>
        </p:txBody>
      </p:sp>
      <p:pic>
        <p:nvPicPr>
          <p:cNvPr id="81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11338"/>
            <a:ext cx="9144000" cy="50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762000" y="944563"/>
            <a:ext cx="7467600" cy="769937"/>
          </a:xfrm>
        </p:spPr>
        <p:txBody>
          <a:bodyPr/>
          <a:lstStyle/>
          <a:p>
            <a:r>
              <a:rPr lang="en-US" altLang="en-US" smtClean="0"/>
              <a:t>Discussion</a:t>
            </a:r>
          </a:p>
        </p:txBody>
      </p:sp>
      <p:sp>
        <p:nvSpPr>
          <p:cNvPr id="9219" name="Content Placeholder 2"/>
          <p:cNvSpPr>
            <a:spLocks noGrp="1"/>
          </p:cNvSpPr>
          <p:nvPr>
            <p:ph idx="1"/>
          </p:nvPr>
        </p:nvSpPr>
        <p:spPr/>
        <p:txBody>
          <a:bodyPr/>
          <a:lstStyle/>
          <a:p>
            <a:r>
              <a:rPr lang="en-US" altLang="en-US" sz="2800" smtClean="0"/>
              <a:t>Current resources are antiquated</a:t>
            </a:r>
          </a:p>
          <a:p>
            <a:r>
              <a:rPr lang="en-US" altLang="en-US" sz="2800" smtClean="0"/>
              <a:t>Demand is high</a:t>
            </a:r>
          </a:p>
          <a:p>
            <a:r>
              <a:rPr lang="en-US" altLang="en-US" sz="2800" smtClean="0"/>
              <a:t>Varying degree of acuity and risk</a:t>
            </a:r>
          </a:p>
          <a:p>
            <a:r>
              <a:rPr lang="en-US" altLang="en-US" sz="2800" smtClean="0"/>
              <a:t>Bulk of time spent on surveillance &amp; reporting</a:t>
            </a:r>
          </a:p>
          <a:p>
            <a:r>
              <a:rPr lang="en-US" altLang="en-US" sz="2800" smtClean="0"/>
              <a:t>More time needed for environmental rounding, education</a:t>
            </a:r>
          </a:p>
          <a:p>
            <a:r>
              <a:rPr lang="en-US" altLang="en-US" sz="2800" smtClean="0"/>
              <a:t>Addition of support positions</a:t>
            </a:r>
          </a:p>
          <a:p>
            <a:r>
              <a:rPr lang="en-US" altLang="en-US" sz="2800" smtClean="0"/>
              <a:t>Need comprehensive assessment to determine adequate staffing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762000" y="944563"/>
            <a:ext cx="7467600" cy="769937"/>
          </a:xfrm>
        </p:spPr>
        <p:txBody>
          <a:bodyPr/>
          <a:lstStyle/>
          <a:p>
            <a:r>
              <a:rPr lang="en-US" altLang="en-US" smtClean="0"/>
              <a:t>Limitations</a:t>
            </a:r>
          </a:p>
        </p:txBody>
      </p:sp>
      <p:sp>
        <p:nvSpPr>
          <p:cNvPr id="10243" name="Content Placeholder 2"/>
          <p:cNvSpPr>
            <a:spLocks noGrp="1"/>
          </p:cNvSpPr>
          <p:nvPr>
            <p:ph idx="1"/>
          </p:nvPr>
        </p:nvSpPr>
        <p:spPr/>
        <p:txBody>
          <a:bodyPr/>
          <a:lstStyle/>
          <a:p>
            <a:r>
              <a:rPr lang="en-US" altLang="en-US" smtClean="0"/>
              <a:t>Estimation errors</a:t>
            </a:r>
          </a:p>
          <a:p>
            <a:r>
              <a:rPr lang="en-US" altLang="en-US" smtClean="0"/>
              <a:t>No studies correlating increase staffing &amp; lower HAIs</a:t>
            </a:r>
          </a:p>
          <a:p>
            <a:r>
              <a:rPr lang="en-US" altLang="en-US" smtClean="0"/>
              <a:t>IPC priorities varies per location</a:t>
            </a:r>
          </a:p>
          <a:p>
            <a:r>
              <a:rPr lang="en-US" altLang="en-US" smtClean="0"/>
              <a:t>Doesn’t account for changes to IPC programs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762000" y="762000"/>
            <a:ext cx="7467600" cy="952500"/>
          </a:xfrm>
        </p:spPr>
        <p:txBody>
          <a:bodyPr/>
          <a:lstStyle/>
          <a:p>
            <a:pPr eaLnBrk="1" hangingPunct="1"/>
            <a:endParaRPr lang="en-US" altLang="en-US" smtClean="0"/>
          </a:p>
        </p:txBody>
      </p:sp>
      <p:sp>
        <p:nvSpPr>
          <p:cNvPr id="11267" name="Content Placeholder 2"/>
          <p:cNvSpPr>
            <a:spLocks noGrp="1"/>
          </p:cNvSpPr>
          <p:nvPr>
            <p:ph idx="1"/>
          </p:nvPr>
        </p:nvSpPr>
        <p:spPr/>
        <p:txBody>
          <a:bodyPr/>
          <a:lstStyle/>
          <a:p>
            <a:pPr eaLnBrk="1" hangingPunct="1"/>
            <a:endParaRPr lang="en-US" altLang="en-US" smtClean="0"/>
          </a:p>
        </p:txBody>
      </p:sp>
      <p:pic>
        <p:nvPicPr>
          <p:cNvPr id="1126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b="3676"/>
          <a:stretch>
            <a:fillRect/>
          </a:stretch>
        </p:blipFill>
        <p:spPr bwMode="auto">
          <a:xfrm>
            <a:off x="0" y="28575"/>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old Stripes">
  <a:themeElements>
    <a:clrScheme name="">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E003E"/>
      </a:hlink>
      <a:folHlink>
        <a:srgbClr val="9A0000"/>
      </a:folHlink>
    </a:clrScheme>
    <a:fontScheme name="Bold Stripes">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Verdana" panose="020B060403050404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Verdana" panose="020B0604030504040204" pitchFamily="34" charset="0"/>
            <a:cs typeface="Times New Roman" panose="02020603050405020304" pitchFamily="18" charset="0"/>
          </a:defRPr>
        </a:defPPr>
      </a:lstStyle>
    </a:lnDef>
  </a:objectDefaults>
  <a:extraClrSchemeLst>
    <a:extraClrScheme>
      <a:clrScheme name="Bold Stripes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Bold Stripes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Bold Stripes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 (x86)\Microsoft Office\Templates\Presentation Designs\Bold Stripes.pot</Template>
  <TotalTime>155</TotalTime>
  <Words>343</Words>
  <Application>Microsoft Office PowerPoint</Application>
  <PresentationFormat>On-screen Show (4:3)</PresentationFormat>
  <Paragraphs>24</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Verdana</vt:lpstr>
      <vt:lpstr>Times New Roman</vt:lpstr>
      <vt:lpstr>Arial</vt:lpstr>
      <vt:lpstr>Wingdings</vt:lpstr>
      <vt:lpstr>Calibri</vt:lpstr>
      <vt:lpstr>Bold Stripes</vt:lpstr>
      <vt:lpstr>APIC Chapter 13: Journal Club Presentation</vt:lpstr>
      <vt:lpstr>PowerPoint Presentation</vt:lpstr>
      <vt:lpstr>Abstract</vt:lpstr>
      <vt:lpstr>Results</vt:lpstr>
      <vt:lpstr>Sample Staffing Model</vt:lpstr>
      <vt:lpstr>Discussion</vt:lpstr>
      <vt:lpstr>Limitations</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dc:creator>
  <cp:lastModifiedBy>Steve</cp:lastModifiedBy>
  <cp:revision>9</cp:revision>
  <dcterms:created xsi:type="dcterms:W3CDTF">2017-03-30T19:52:53Z</dcterms:created>
  <dcterms:modified xsi:type="dcterms:W3CDTF">2018-06-21T00:19:16Z</dcterms:modified>
</cp:coreProperties>
</file>