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79" r:id="rId2"/>
    <p:sldId id="258" r:id="rId3"/>
    <p:sldId id="309" r:id="rId4"/>
    <p:sldId id="260" r:id="rId5"/>
    <p:sldId id="285" r:id="rId6"/>
    <p:sldId id="282" r:id="rId7"/>
    <p:sldId id="283" r:id="rId8"/>
    <p:sldId id="305" r:id="rId9"/>
    <p:sldId id="306" r:id="rId10"/>
    <p:sldId id="310" r:id="rId11"/>
    <p:sldId id="261" r:id="rId12"/>
    <p:sldId id="278" r:id="rId13"/>
    <p:sldId id="265" r:id="rId14"/>
    <p:sldId id="289" r:id="rId15"/>
    <p:sldId id="298" r:id="rId16"/>
    <p:sldId id="293" r:id="rId17"/>
    <p:sldId id="300" r:id="rId18"/>
    <p:sldId id="290" r:id="rId19"/>
    <p:sldId id="302" r:id="rId20"/>
    <p:sldId id="291" r:id="rId21"/>
    <p:sldId id="292" r:id="rId22"/>
    <p:sldId id="301" r:id="rId23"/>
    <p:sldId id="294" r:id="rId24"/>
    <p:sldId id="303" r:id="rId25"/>
    <p:sldId id="262" r:id="rId26"/>
    <p:sldId id="288" r:id="rId27"/>
    <p:sldId id="263" r:id="rId28"/>
    <p:sldId id="295" r:id="rId29"/>
    <p:sldId id="304" r:id="rId30"/>
    <p:sldId id="296" r:id="rId31"/>
    <p:sldId id="274" r:id="rId32"/>
    <p:sldId id="307" r:id="rId3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9">
          <p15:clr>
            <a:srgbClr val="A4A3A4"/>
          </p15:clr>
        </p15:guide>
        <p15:guide id="2" orient="horz" pos="791">
          <p15:clr>
            <a:srgbClr val="A4A3A4"/>
          </p15:clr>
        </p15:guide>
        <p15:guide id="3" orient="horz" pos="865">
          <p15:clr>
            <a:srgbClr val="A4A3A4"/>
          </p15:clr>
        </p15:guide>
        <p15:guide id="4" orient="horz" pos="2390">
          <p15:clr>
            <a:srgbClr val="A4A3A4"/>
          </p15:clr>
        </p15:guide>
        <p15:guide id="5" orient="horz" pos="4176">
          <p15:clr>
            <a:srgbClr val="A4A3A4"/>
          </p15:clr>
        </p15:guide>
        <p15:guide id="6" orient="horz" pos="2216">
          <p15:clr>
            <a:srgbClr val="A4A3A4"/>
          </p15:clr>
        </p15:guide>
        <p15:guide id="7" orient="horz" pos="3797">
          <p15:clr>
            <a:srgbClr val="A4A3A4"/>
          </p15:clr>
        </p15:guide>
        <p15:guide id="8" pos="3861">
          <p15:clr>
            <a:srgbClr val="A4A3A4"/>
          </p15:clr>
        </p15:guide>
        <p15:guide id="9" pos="289">
          <p15:clr>
            <a:srgbClr val="A4A3A4"/>
          </p15:clr>
        </p15:guide>
        <p15:guide id="10" pos="2967">
          <p15:clr>
            <a:srgbClr val="A4A3A4"/>
          </p15:clr>
        </p15:guide>
        <p15:guide id="11" pos="2076">
          <p15:clr>
            <a:srgbClr val="A4A3A4"/>
          </p15:clr>
        </p15:guide>
        <p15:guide id="12" pos="5472">
          <p15:clr>
            <a:srgbClr val="A4A3A4"/>
          </p15:clr>
        </p15:guide>
        <p15:guide id="13" pos="3686">
          <p15:clr>
            <a:srgbClr val="A4A3A4"/>
          </p15:clr>
        </p15:guide>
        <p15:guide id="14" pos="2793">
          <p15:clr>
            <a:srgbClr val="A4A3A4"/>
          </p15:clr>
        </p15:guide>
        <p15:guide id="15" pos="19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DF"/>
    <a:srgbClr val="003CA5"/>
    <a:srgbClr val="53565A"/>
    <a:srgbClr val="3DAD2C"/>
    <a:srgbClr val="5C0B8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p:scale>
          <a:sx n="60" d="100"/>
          <a:sy n="60" d="100"/>
        </p:scale>
        <p:origin x="-2364" y="-1008"/>
      </p:cViewPr>
      <p:guideLst>
        <p:guide orient="horz" pos="289"/>
        <p:guide orient="horz" pos="791"/>
        <p:guide orient="horz" pos="865"/>
        <p:guide orient="horz" pos="2390"/>
        <p:guide orient="horz" pos="4176"/>
        <p:guide orient="horz" pos="2216"/>
        <p:guide orient="horz" pos="3797"/>
        <p:guide pos="3861"/>
        <p:guide pos="289"/>
        <p:guide pos="2967"/>
        <p:guide pos="2076"/>
        <p:guide pos="5472"/>
        <p:guide pos="3686"/>
        <p:guide pos="2793"/>
        <p:guide pos="190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sz="quarter" idx="1"/>
          </p:nvPr>
        </p:nvSpPr>
        <p:spPr>
          <a:xfrm>
            <a:off x="3970734" y="1"/>
            <a:ext cx="3038145" cy="464205"/>
          </a:xfrm>
          <a:prstGeom prst="rect">
            <a:avLst/>
          </a:prstGeom>
        </p:spPr>
        <p:txBody>
          <a:bodyPr vert="horz" lIns="88139" tIns="44070" rIns="88139" bIns="44070" rtlCol="0"/>
          <a:lstStyle>
            <a:lvl1pPr algn="r">
              <a:defRPr sz="1200"/>
            </a:lvl1pPr>
          </a:lstStyle>
          <a:p>
            <a:fld id="{1C53532B-C57D-4D24-B5CC-FD4E156EBF4C}" type="datetimeFigureOut">
              <a:rPr lang="en-US" smtClean="0"/>
              <a:t>1/16/2018</a:t>
            </a:fld>
            <a:endParaRPr lang="en-US" dirty="0"/>
          </a:p>
        </p:txBody>
      </p:sp>
      <p:sp>
        <p:nvSpPr>
          <p:cNvPr id="4" name="Footer Placeholder 3"/>
          <p:cNvSpPr>
            <a:spLocks noGrp="1"/>
          </p:cNvSpPr>
          <p:nvPr>
            <p:ph type="ftr" sz="quarter" idx="2"/>
          </p:nvPr>
        </p:nvSpPr>
        <p:spPr>
          <a:xfrm>
            <a:off x="0" y="8830659"/>
            <a:ext cx="3038145" cy="464205"/>
          </a:xfrm>
          <a:prstGeom prst="rect">
            <a:avLst/>
          </a:prstGeom>
        </p:spPr>
        <p:txBody>
          <a:bodyPr vert="horz" lIns="88139" tIns="44070" rIns="88139" bIns="4407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734" y="8830659"/>
            <a:ext cx="3038145" cy="464205"/>
          </a:xfrm>
          <a:prstGeom prst="rect">
            <a:avLst/>
          </a:prstGeom>
        </p:spPr>
        <p:txBody>
          <a:bodyPr vert="horz" lIns="88139" tIns="44070" rIns="88139" bIns="44070" rtlCol="0" anchor="b"/>
          <a:lstStyle>
            <a:lvl1pPr algn="r">
              <a:defRPr sz="1200"/>
            </a:lvl1pPr>
          </a:lstStyle>
          <a:p>
            <a:fld id="{F320033E-69DD-47DE-B3F6-3166F8E20CF8}" type="slidenum">
              <a:rPr lang="en-US" smtClean="0"/>
              <a:t>‹#›</a:t>
            </a:fld>
            <a:endParaRPr lang="en-US" dirty="0"/>
          </a:p>
        </p:txBody>
      </p:sp>
    </p:spTree>
    <p:extLst>
      <p:ext uri="{BB962C8B-B14F-4D97-AF65-F5344CB8AC3E}">
        <p14:creationId xmlns:p14="http://schemas.microsoft.com/office/powerpoint/2010/main" val="1506381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AFE93-D4DC-0B4F-94AB-7CE5EAF59665}"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8BBF9976-16FA-684A-9B34-75E06317153C}" type="slidenum">
              <a:rPr lang="en-US" smtClean="0"/>
              <a:t>‹#›</a:t>
            </a:fld>
            <a:endParaRPr lang="en-US" dirty="0"/>
          </a:p>
        </p:txBody>
      </p:sp>
    </p:spTree>
    <p:extLst>
      <p:ext uri="{BB962C8B-B14F-4D97-AF65-F5344CB8AC3E}">
        <p14:creationId xmlns:p14="http://schemas.microsoft.com/office/powerpoint/2010/main" val="10896672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a:t>
            </a:r>
            <a:r>
              <a:rPr lang="en-US" baseline="0" dirty="0" smtClean="0"/>
              <a:t> do it!”</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4</a:t>
            </a:fld>
            <a:endParaRPr lang="en-US" dirty="0"/>
          </a:p>
        </p:txBody>
      </p:sp>
    </p:spTree>
    <p:extLst>
      <p:ext uri="{BB962C8B-B14F-4D97-AF65-F5344CB8AC3E}">
        <p14:creationId xmlns:p14="http://schemas.microsoft.com/office/powerpoint/2010/main" val="144766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a:t>
            </a:r>
            <a:r>
              <a:rPr lang="en-US" baseline="0" dirty="0" smtClean="0"/>
              <a:t> Different</a:t>
            </a:r>
            <a:r>
              <a:rPr lang="en-US" dirty="0" smtClean="0"/>
              <a:t>”</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5</a:t>
            </a:fld>
            <a:endParaRPr lang="en-US" dirty="0"/>
          </a:p>
        </p:txBody>
      </p:sp>
    </p:spTree>
    <p:extLst>
      <p:ext uri="{BB962C8B-B14F-4D97-AF65-F5344CB8AC3E}">
        <p14:creationId xmlns:p14="http://schemas.microsoft.com/office/powerpoint/2010/main" val="3700790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dreams come true”</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6</a:t>
            </a:fld>
            <a:endParaRPr lang="en-US" dirty="0"/>
          </a:p>
        </p:txBody>
      </p:sp>
    </p:spTree>
    <p:extLst>
      <p:ext uri="{BB962C8B-B14F-4D97-AF65-F5344CB8AC3E}">
        <p14:creationId xmlns:p14="http://schemas.microsoft.com/office/powerpoint/2010/main" val="1077378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“expect</a:t>
            </a:r>
            <a:r>
              <a:rPr lang="en-US" baseline="0" dirty="0" smtClean="0"/>
              <a:t> more, pay less”</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7</a:t>
            </a:fld>
            <a:endParaRPr lang="en-US" dirty="0"/>
          </a:p>
        </p:txBody>
      </p:sp>
    </p:spTree>
    <p:extLst>
      <p:ext uri="{BB962C8B-B14F-4D97-AF65-F5344CB8AC3E}">
        <p14:creationId xmlns:p14="http://schemas.microsoft.com/office/powerpoint/2010/main" val="1091871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Split</a:t>
            </a:r>
            <a:r>
              <a:rPr lang="en-US" baseline="0" dirty="0" smtClean="0"/>
              <a:t> into groups and talk about it-Group Activity</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11</a:t>
            </a:fld>
            <a:endParaRPr lang="en-US" dirty="0"/>
          </a:p>
        </p:txBody>
      </p:sp>
    </p:spTree>
    <p:extLst>
      <p:ext uri="{BB962C8B-B14F-4D97-AF65-F5344CB8AC3E}">
        <p14:creationId xmlns:p14="http://schemas.microsoft.com/office/powerpoint/2010/main" val="2406808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Tone</a:t>
            </a:r>
          </a:p>
          <a:p>
            <a:pPr lvl="3"/>
            <a:r>
              <a:rPr lang="en-US" dirty="0" smtClean="0"/>
              <a:t>“How can we help you”</a:t>
            </a:r>
          </a:p>
          <a:p>
            <a:pPr lvl="1"/>
            <a:r>
              <a:rPr lang="en-US" dirty="0" smtClean="0"/>
              <a:t>Ineffective vs. Effective</a:t>
            </a:r>
          </a:p>
          <a:p>
            <a:pPr lvl="3"/>
            <a:r>
              <a:rPr lang="en-US" dirty="0" smtClean="0"/>
              <a:t>“I don’t know if you noticed but I maybe saw that you talked to Emily and she looked kinda upset and confused and do you think maybe she wasn’t sure what you were asking and how would you feel??”</a:t>
            </a:r>
          </a:p>
          <a:p>
            <a:pPr lvl="3"/>
            <a:r>
              <a:rPr lang="en-US" dirty="0" smtClean="0"/>
              <a:t>“I don’t think Emily appreciated being spoken to that way, she didn’t understand what you were asking of her, I think you should talk”</a:t>
            </a:r>
          </a:p>
          <a:p>
            <a:pPr lvl="1"/>
            <a:r>
              <a:rPr lang="en-US" dirty="0" smtClean="0"/>
              <a:t>Negative vs. Positive</a:t>
            </a:r>
          </a:p>
          <a:p>
            <a:pPr lvl="3"/>
            <a:r>
              <a:rPr lang="en-US" dirty="0" smtClean="0"/>
              <a:t>“Everything around here is so broken, they don’t understand how hard our job is. I would never send my kid here for health care”</a:t>
            </a:r>
          </a:p>
          <a:p>
            <a:pPr lvl="3"/>
            <a:r>
              <a:rPr lang="en-US" dirty="0" smtClean="0"/>
              <a:t>We have great opportunities to make improvements in the way we deliver care.”</a:t>
            </a:r>
          </a:p>
          <a:p>
            <a:pPr lvl="1"/>
            <a:r>
              <a:rPr lang="en-US" dirty="0" smtClean="0"/>
              <a:t>Word Choice</a:t>
            </a:r>
          </a:p>
          <a:p>
            <a:pPr lvl="3"/>
            <a:r>
              <a:rPr lang="en-US" dirty="0" smtClean="0"/>
              <a:t>“This is total bulls**t, I never have the supplies I need when I need them”</a:t>
            </a:r>
          </a:p>
          <a:p>
            <a:pPr lvl="3"/>
            <a:r>
              <a:rPr lang="en-US" dirty="0" smtClean="0"/>
              <a:t>“RN Manager, I’m finding it challenging to perform my duties when I can’t locate X, do you think we could increase our par level on the floor?”</a:t>
            </a:r>
          </a:p>
          <a:p>
            <a:pPr lvl="1"/>
            <a:r>
              <a:rPr lang="en-US" dirty="0" smtClean="0"/>
              <a:t>Brevity</a:t>
            </a:r>
          </a:p>
          <a:p>
            <a:pPr lvl="3"/>
            <a:r>
              <a:rPr lang="en-US" dirty="0" smtClean="0"/>
              <a:t>“I know we have a lot to accomplish, and we’ll prioritize together and get it done”</a:t>
            </a:r>
          </a:p>
          <a:p>
            <a:pPr lvl="3"/>
            <a:r>
              <a:rPr lang="en-US" dirty="0" smtClean="0"/>
              <a:t>A lengthy list of all the deliverable items which is overwhelming and filed with other responsibilities and concerns</a:t>
            </a:r>
          </a:p>
          <a:p>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14</a:t>
            </a:fld>
            <a:endParaRPr lang="en-US" dirty="0"/>
          </a:p>
        </p:txBody>
      </p:sp>
    </p:spTree>
    <p:extLst>
      <p:ext uri="{BB962C8B-B14F-4D97-AF65-F5344CB8AC3E}">
        <p14:creationId xmlns:p14="http://schemas.microsoft.com/office/powerpoint/2010/main" val="1561490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reviewing</a:t>
            </a:r>
            <a:r>
              <a:rPr lang="en-US" baseline="0" dirty="0" smtClean="0"/>
              <a:t> slide discuss what are some common non-verbal communication styles</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16</a:t>
            </a:fld>
            <a:endParaRPr lang="en-US" dirty="0"/>
          </a:p>
        </p:txBody>
      </p:sp>
    </p:spTree>
    <p:extLst>
      <p:ext uri="{BB962C8B-B14F-4D97-AF65-F5344CB8AC3E}">
        <p14:creationId xmlns:p14="http://schemas.microsoft.com/office/powerpoint/2010/main" val="4286693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do you pick up the phone?</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21</a:t>
            </a:fld>
            <a:endParaRPr lang="en-US" dirty="0"/>
          </a:p>
        </p:txBody>
      </p:sp>
    </p:spTree>
    <p:extLst>
      <p:ext uri="{BB962C8B-B14F-4D97-AF65-F5344CB8AC3E}">
        <p14:creationId xmlns:p14="http://schemas.microsoft.com/office/powerpoint/2010/main" val="3703129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 anyone disagree? Why?</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27</a:t>
            </a:fld>
            <a:endParaRPr lang="en-US" dirty="0"/>
          </a:p>
        </p:txBody>
      </p:sp>
    </p:spTree>
    <p:extLst>
      <p:ext uri="{BB962C8B-B14F-4D97-AF65-F5344CB8AC3E}">
        <p14:creationId xmlns:p14="http://schemas.microsoft.com/office/powerpoint/2010/main" val="794567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smtClean="0"/>
              <a:t>Decide who you want to be, and be it!</a:t>
            </a:r>
          </a:p>
          <a:p>
            <a:pPr marL="285750" indent="-285750">
              <a:buFont typeface="Arial" panose="020B0604020202020204" pitchFamily="34" charset="0"/>
              <a:buChar char="•"/>
            </a:pPr>
            <a:r>
              <a:rPr lang="en-US" sz="1200" dirty="0" smtClean="0"/>
              <a:t>Patience</a:t>
            </a:r>
          </a:p>
          <a:p>
            <a:pPr marL="285750" indent="-285750">
              <a:buFont typeface="Arial" panose="020B0604020202020204" pitchFamily="34" charset="0"/>
              <a:buChar char="•"/>
            </a:pPr>
            <a:r>
              <a:rPr lang="en-US" sz="1200" dirty="0" smtClean="0"/>
              <a:t>Bravery</a:t>
            </a:r>
          </a:p>
          <a:p>
            <a:pPr marL="285750" indent="-285750">
              <a:buFont typeface="Arial" panose="020B0604020202020204" pitchFamily="34" charset="0"/>
              <a:buChar char="•"/>
            </a:pPr>
            <a:r>
              <a:rPr lang="en-US" sz="1200" dirty="0" smtClean="0"/>
              <a:t>Trustworthiness</a:t>
            </a:r>
          </a:p>
          <a:p>
            <a:pPr marL="285750" indent="-285750">
              <a:buFont typeface="Arial" panose="020B0604020202020204" pitchFamily="34" charset="0"/>
              <a:buChar char="•"/>
            </a:pPr>
            <a:r>
              <a:rPr lang="en-US" sz="1200" dirty="0" smtClean="0"/>
              <a:t>Stick to it, consistency is key</a:t>
            </a:r>
          </a:p>
          <a:p>
            <a:pPr marL="285750" indent="-285750">
              <a:buFont typeface="Arial" panose="020B0604020202020204" pitchFamily="34" charset="0"/>
              <a:buChar char="•"/>
            </a:pPr>
            <a:r>
              <a:rPr lang="en-US" sz="1200" dirty="0" smtClean="0"/>
              <a:t>Don’t overcompensate</a:t>
            </a:r>
          </a:p>
          <a:p>
            <a:pPr marL="285750" indent="-285750">
              <a:buFont typeface="Arial" panose="020B0604020202020204" pitchFamily="34" charset="0"/>
              <a:buChar char="•"/>
            </a:pPr>
            <a:r>
              <a:rPr lang="en-US" sz="1200" dirty="0" smtClean="0"/>
              <a:t>Honor the feeling, and let it go</a:t>
            </a:r>
            <a:endParaRPr lang="en-US" dirty="0"/>
          </a:p>
        </p:txBody>
      </p:sp>
      <p:sp>
        <p:nvSpPr>
          <p:cNvPr id="4" name="Slide Number Placeholder 3"/>
          <p:cNvSpPr>
            <a:spLocks noGrp="1"/>
          </p:cNvSpPr>
          <p:nvPr>
            <p:ph type="sldNum" sz="quarter" idx="10"/>
          </p:nvPr>
        </p:nvSpPr>
        <p:spPr/>
        <p:txBody>
          <a:bodyPr/>
          <a:lstStyle/>
          <a:p>
            <a:fld id="{8BBF9976-16FA-684A-9B34-75E06317153C}" type="slidenum">
              <a:rPr lang="en-US" smtClean="0"/>
              <a:t>30</a:t>
            </a:fld>
            <a:endParaRPr lang="en-US" dirty="0"/>
          </a:p>
        </p:txBody>
      </p:sp>
    </p:spTree>
    <p:extLst>
      <p:ext uri="{BB962C8B-B14F-4D97-AF65-F5344CB8AC3E}">
        <p14:creationId xmlns:p14="http://schemas.microsoft.com/office/powerpoint/2010/main" val="92701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Volumes/Cheryl's%20Storage/CHERYL%20K/19670-NWH%20PPT%20Hospital%20Templates/nwh_ppt_blue_110915/constallations-3-01.jpg" TargetMode="External"/><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file://localhost/Volumes/Cheryl's%20Storage/CHERYL%20K/2014%20LOGO%20REORG/Northwell%20Health%20Entity%20Logo%20Suites%20UPDATE%205Nov15/nwh_Lenox%20Hill%20Hospital_sm_logos/01_nwh_lh_sm_vrt_vertical_preferred/nwh_lh_sm_vrt_pos_rgb.png" TargetMode="Externa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file://localhost/Volumes/Cheryl's%20Storage/CHERYL%20K/2014%20LOGO%20REORG/Northwell%20Health%20Entity%20Logo%20Suites%20UPDATE%205Nov15/nwh_Lenox%20Hill%20Hospital_sm_logos/03_nwh_lh_sm_ahr_alternate%20horizontal/nwh_lh_sm_ahr_pos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3678"/>
            <a:ext cx="9143997" cy="6864077"/>
          </a:xfrm>
          <a:prstGeom prst="rect">
            <a:avLst/>
          </a:prstGeom>
        </p:spPr>
      </p:pic>
      <p:sp>
        <p:nvSpPr>
          <p:cNvPr id="2" name="Title 1"/>
          <p:cNvSpPr>
            <a:spLocks noGrp="1"/>
          </p:cNvSpPr>
          <p:nvPr>
            <p:ph type="ctrTitle"/>
          </p:nvPr>
        </p:nvSpPr>
        <p:spPr>
          <a:xfrm>
            <a:off x="4710112" y="2103120"/>
            <a:ext cx="3976687" cy="1898429"/>
          </a:xfrm>
        </p:spPr>
        <p:txBody>
          <a:bodyPr>
            <a:noAutofit/>
          </a:bodyPr>
          <a:lstStyle>
            <a:lvl1pPr>
              <a:defRPr sz="3000">
                <a:solidFill>
                  <a:schemeClr val="tx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4710112" y="4331020"/>
            <a:ext cx="3976687" cy="580938"/>
          </a:xfrm>
        </p:spPr>
        <p:txBody>
          <a:bodyPr anchor="t" anchorCtr="0"/>
          <a:lstStyle>
            <a:lvl1pPr marL="0" indent="0" algn="l" defTabSz="457200"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7600"/>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a:t>
            </a:fld>
            <a:endParaRPr lang="en-US" dirty="0"/>
          </a:p>
        </p:txBody>
      </p:sp>
      <p:pic>
        <p:nvPicPr>
          <p:cNvPr id="6" name="Picture 5"/>
          <p:cNvPicPr>
            <a:picLocks noChangeAspect="1"/>
          </p:cNvPicPr>
          <p:nvPr userDrawn="1"/>
        </p:nvPicPr>
        <p:blipFill>
          <a:blip r:embed="rId4" r:link="rId5">
            <a:extLst>
              <a:ext uri="{28A0092B-C50C-407E-A947-70E740481C1C}">
                <a14:useLocalDpi xmlns:a14="http://schemas.microsoft.com/office/drawing/2010/main" val="0"/>
              </a:ext>
            </a:extLst>
          </a:blip>
          <a:stretch>
            <a:fillRect/>
          </a:stretch>
        </p:blipFill>
        <p:spPr>
          <a:xfrm>
            <a:off x="161454" y="5076018"/>
            <a:ext cx="3491006" cy="1526057"/>
          </a:xfrm>
          <a:prstGeom prst="rect">
            <a:avLst/>
          </a:prstGeom>
        </p:spPr>
      </p:pic>
    </p:spTree>
    <p:extLst>
      <p:ext uri="{BB962C8B-B14F-4D97-AF65-F5344CB8AC3E}">
        <p14:creationId xmlns:p14="http://schemas.microsoft.com/office/powerpoint/2010/main" val="439175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onal Presentation Cov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8788" y="1373187"/>
            <a:ext cx="8229600" cy="4568825"/>
          </a:xfrm>
        </p:spPr>
        <p:txBody>
          <a:bodyPr>
            <a:noAutofit/>
          </a:bodyPr>
          <a:lstStyle>
            <a:lvl1pPr>
              <a:defRPr sz="4400" b="0" baseline="0">
                <a:solidFill>
                  <a:schemeClr val="accent1"/>
                </a:solidFill>
              </a:defRPr>
            </a:lvl1pPr>
          </a:lstStyle>
          <a:p>
            <a:r>
              <a:rPr lang="en-US" dirty="0" smtClean="0"/>
              <a:t>Optional Presentation Cover</a:t>
            </a:r>
            <a:endParaRPr lang="en-US" dirty="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3924435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8788" y="1373188"/>
            <a:ext cx="8229600" cy="796925"/>
          </a:xfrm>
        </p:spPr>
        <p:txBody>
          <a:bodyPr>
            <a:noAutofit/>
          </a:bodyPr>
          <a:lstStyle>
            <a:lvl1pPr>
              <a:defRPr sz="4400" b="0">
                <a:solidFill>
                  <a:schemeClr val="accent1"/>
                </a:solidFill>
              </a:defRPr>
            </a:lvl1pPr>
          </a:lstStyle>
          <a:p>
            <a:r>
              <a:rPr lang="en-US" dirty="0" smtClean="0"/>
              <a:t>Today’s Agenda</a:t>
            </a:r>
            <a:endParaRPr lang="en-US" dirty="0"/>
          </a:p>
        </p:txBody>
      </p:sp>
      <p:sp>
        <p:nvSpPr>
          <p:cNvPr id="9" name="Content Placeholder 8"/>
          <p:cNvSpPr>
            <a:spLocks noGrp="1"/>
          </p:cNvSpPr>
          <p:nvPr>
            <p:ph sz="quarter" idx="12"/>
          </p:nvPr>
        </p:nvSpPr>
        <p:spPr>
          <a:xfrm>
            <a:off x="457200" y="2286000"/>
            <a:ext cx="8229600" cy="3657600"/>
          </a:xfrm>
        </p:spPr>
        <p:txBody>
          <a:bodyPr>
            <a:noAutofit/>
          </a:bodyPr>
          <a:lstStyle>
            <a:lvl1pPr marL="342900" indent="-342900">
              <a:buFont typeface="+mj-lt"/>
              <a:buAutoNum type="arabicPeriod"/>
              <a:defRPr sz="2800" baseline="0">
                <a:solidFill>
                  <a:schemeClr val="accent1"/>
                </a:solidFill>
              </a:defRPr>
            </a:lvl1pPr>
            <a:lvl2pPr marL="628650" indent="-284163">
              <a:buFont typeface="Arial" panose="020B0604020202020204" pitchFamily="34" charset="0"/>
              <a:buChar char="•"/>
              <a:defRPr sz="2800">
                <a:solidFill>
                  <a:schemeClr val="accent1"/>
                </a:solidFill>
              </a:defRPr>
            </a:lvl2pPr>
            <a:lvl3pPr marL="630936" indent="-283464">
              <a:buFont typeface="Arial" panose="020B0604020202020204" pitchFamily="34" charset="0"/>
              <a:buChar char="•"/>
              <a:defRPr sz="2800">
                <a:solidFill>
                  <a:schemeClr val="accent1"/>
                </a:solidFill>
              </a:defRPr>
            </a:lvl3pPr>
            <a:lvl4pPr marL="630936" indent="-283464">
              <a:buFont typeface="Arial" panose="020B0604020202020204" pitchFamily="34" charset="0"/>
              <a:buChar char="•"/>
              <a:defRPr sz="2800">
                <a:solidFill>
                  <a:srgbClr val="003CA5"/>
                </a:solidFill>
              </a:defRPr>
            </a:lvl4pPr>
            <a:lvl5pPr marL="630936" indent="-283464">
              <a:buFont typeface="Arial" panose="020B0604020202020204" pitchFamily="34" charset="0"/>
              <a:buChar char="•"/>
              <a:defRPr sz="2800">
                <a:solidFill>
                  <a:srgbClr val="003CA5"/>
                </a:solidFill>
              </a:defRPr>
            </a:lvl5pPr>
            <a:lvl6pPr marL="630936" indent="-283464">
              <a:buFont typeface="Arial" panose="020B0604020202020204" pitchFamily="34" charset="0"/>
              <a:buChar char="•"/>
              <a:defRPr sz="2800">
                <a:solidFill>
                  <a:schemeClr val="accent1"/>
                </a:solidFill>
              </a:defRPr>
            </a:lvl6pPr>
            <a:lvl7pPr marL="630936" indent="-283464">
              <a:buFont typeface="Arial" panose="020B0604020202020204" pitchFamily="34" charset="0"/>
              <a:buChar char="•"/>
              <a:defRPr sz="2800">
                <a:solidFill>
                  <a:srgbClr val="003CA5"/>
                </a:solidFill>
              </a:defRPr>
            </a:lvl7pPr>
            <a:lvl8pPr marL="630936" indent="-283464">
              <a:buFont typeface="Arial" panose="020B0604020202020204" pitchFamily="34" charset="0"/>
              <a:buChar char="•"/>
              <a:defRPr sz="2800">
                <a:solidFill>
                  <a:srgbClr val="003CA5"/>
                </a:solidFill>
              </a:defRPr>
            </a:lvl8pPr>
            <a:lvl9pPr marL="630936" indent="-283464">
              <a:buFont typeface="Arial" panose="020B0604020202020204" pitchFamily="34" charset="0"/>
              <a:buChar char="•"/>
              <a:defRPr sz="2800">
                <a:solidFill>
                  <a:srgbClr val="003CA5"/>
                </a:solidFill>
              </a:defRPr>
            </a:lvl9pPr>
          </a:lstStyle>
          <a:p>
            <a:pPr lvl="0"/>
            <a:r>
              <a:rPr lang="en-US" smtClean="0"/>
              <a:t>Edit Master text styles</a:t>
            </a:r>
          </a:p>
          <a:p>
            <a:pPr lvl="1"/>
            <a:r>
              <a:rPr lang="en-US" smtClean="0"/>
              <a:t>Second level</a:t>
            </a:r>
          </a:p>
        </p:txBody>
      </p:sp>
      <p:sp>
        <p:nvSpPr>
          <p:cNvPr id="4" name="Date Placeholder 3"/>
          <p:cNvSpPr>
            <a:spLocks noGrp="1"/>
          </p:cNvSpPr>
          <p:nvPr>
            <p:ph type="dt" sz="half" idx="13"/>
          </p:nvPr>
        </p:nvSpPr>
        <p:spPr/>
        <p:txBody>
          <a:bodyPr/>
          <a:lstStyle/>
          <a:p>
            <a:r>
              <a:rPr lang="en-US" dirty="0" smtClean="0"/>
              <a:t>Month Day, Year</a:t>
            </a:r>
            <a:endParaRPr lang="en-US" dirty="0"/>
          </a:p>
        </p:txBody>
      </p:sp>
      <p:sp>
        <p:nvSpPr>
          <p:cNvPr id="5" name="Slide Number Placeholder 4"/>
          <p:cNvSpPr>
            <a:spLocks noGrp="1"/>
          </p:cNvSpPr>
          <p:nvPr>
            <p:ph type="sldNum" sz="quarter" idx="14"/>
          </p:nvPr>
        </p:nvSpPr>
        <p:spPr/>
        <p:txBody>
          <a:bodyPr/>
          <a:lstStyle/>
          <a:p>
            <a:fld id="{5E8BC936-0928-C346-B13E-04BD58031644}" type="slidenum">
              <a:rPr lang="en-US" smtClean="0"/>
              <a:pPr/>
              <a:t>‹#›</a:t>
            </a:fld>
            <a:endParaRPr lang="en-US" dirty="0"/>
          </a:p>
        </p:txBody>
      </p:sp>
      <p:pic>
        <p:nvPicPr>
          <p:cNvPr id="7" name="Picture 6"/>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100783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100" y="6217920"/>
            <a:ext cx="1577339" cy="443483"/>
          </a:xfrm>
          <a:prstGeom prst="rect">
            <a:avLst/>
          </a:prstGeom>
        </p:spPr>
      </p:pic>
      <p:sp>
        <p:nvSpPr>
          <p:cNvPr id="8" name="Rectangle 7"/>
          <p:cNvSpPr/>
          <p:nvPr userDrawn="1"/>
        </p:nvSpPr>
        <p:spPr bwMode="hidden">
          <a:xfrm>
            <a:off x="0" y="-2"/>
            <a:ext cx="9144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Text Placeholder 10"/>
          <p:cNvSpPr>
            <a:spLocks noGrp="1"/>
          </p:cNvSpPr>
          <p:nvPr>
            <p:ph type="body" sz="quarter" idx="12"/>
          </p:nvPr>
        </p:nvSpPr>
        <p:spPr bwMode="blackWhite">
          <a:xfrm>
            <a:off x="458787" y="1373188"/>
            <a:ext cx="5392737"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2pPr>
            <a:lvl3pPr marL="287338" indent="-285750">
              <a:defRPr sz="3600">
                <a:solidFill>
                  <a:schemeClr val="bg1"/>
                </a:solidFill>
              </a:defRPr>
            </a:lvl3pPr>
            <a:lvl4pPr marL="283464" indent="-284163">
              <a:buFont typeface="Calibri" panose="020F0502020204030204" pitchFamily="34" charset="0"/>
              <a:buChar char="-"/>
              <a:defRPr sz="3600">
                <a:solidFill>
                  <a:schemeClr val="bg1"/>
                </a:solidFill>
              </a:defRPr>
            </a:lvl4pPr>
            <a:lvl5pPr marL="283464" indent="-284163">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1"/>
                </a:solidFill>
              </a:defRPr>
            </a:lvl8pPr>
            <a:lvl9pPr marL="287338" indent="-285750">
              <a:defRPr sz="3600">
                <a:solidFill>
                  <a:schemeClr val="bg1"/>
                </a:solidFill>
              </a:defRPr>
            </a:lvl9pPr>
          </a:lstStyle>
          <a:p>
            <a:pPr lvl="0"/>
            <a:r>
              <a:rPr lang="en-US" smtClean="0"/>
              <a:t>Edit Master text styles</a:t>
            </a:r>
          </a:p>
        </p:txBody>
      </p:sp>
      <p:sp>
        <p:nvSpPr>
          <p:cNvPr id="2" name="Date Placeholder 1"/>
          <p:cNvSpPr>
            <a:spLocks noGrp="1"/>
          </p:cNvSpPr>
          <p:nvPr>
            <p:ph type="dt" sz="half" idx="13"/>
          </p:nvPr>
        </p:nvSpPr>
        <p:spPr/>
        <p:txBody>
          <a:bodyPr/>
          <a:lstStyle>
            <a:lvl1pPr>
              <a:defRPr>
                <a:solidFill>
                  <a:schemeClr val="bg1"/>
                </a:solidFill>
              </a:defRPr>
            </a:lvl1pPr>
          </a:lstStyle>
          <a:p>
            <a:r>
              <a:rPr lang="en-US" dirty="0" smtClean="0"/>
              <a:t>Month Day, Year</a:t>
            </a:r>
            <a:endParaRPr lang="en-US" dirty="0"/>
          </a:p>
        </p:txBody>
      </p:sp>
      <p:sp>
        <p:nvSpPr>
          <p:cNvPr id="6" name="Slide Number Placeholder 5"/>
          <p:cNvSpPr>
            <a:spLocks noGrp="1"/>
          </p:cNvSpPr>
          <p:nvPr>
            <p:ph type="sldNum" sz="quarter" idx="14"/>
          </p:nvPr>
        </p:nvSpPr>
        <p:spPr/>
        <p:txBody>
          <a:bodyPr/>
          <a:lstStyle>
            <a:lvl1pPr>
              <a:defRPr>
                <a:solidFill>
                  <a:schemeClr val="bg1"/>
                </a:solidFill>
              </a:defRPr>
            </a:lvl1pPr>
          </a:lstStyle>
          <a:p>
            <a:fld id="{5E8BC936-0928-C346-B13E-04BD58031644}" type="slidenum">
              <a:rPr lang="en-US" smtClean="0"/>
              <a:pPr/>
              <a:t>‹#›</a:t>
            </a:fld>
            <a:endParaRPr lang="en-US" dirty="0"/>
          </a:p>
        </p:txBody>
      </p:sp>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l="63993"/>
          <a:stretch/>
        </p:blipFill>
        <p:spPr bwMode="black">
          <a:xfrm>
            <a:off x="5851523" y="-1"/>
            <a:ext cx="3292475" cy="685799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hidden">
          <a:xfrm>
            <a:off x="461834" y="6396870"/>
            <a:ext cx="1486576" cy="231593"/>
          </a:xfrm>
          <a:prstGeom prst="rect">
            <a:avLst/>
          </a:prstGeom>
        </p:spPr>
      </p:pic>
    </p:spTree>
    <p:extLst>
      <p:ext uri="{BB962C8B-B14F-4D97-AF65-F5344CB8AC3E}">
        <p14:creationId xmlns:p14="http://schemas.microsoft.com/office/powerpoint/2010/main" val="403041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Alternat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63993"/>
          <a:stretch/>
        </p:blipFill>
        <p:spPr bwMode="black">
          <a:xfrm>
            <a:off x="5851523" y="1"/>
            <a:ext cx="3292475" cy="6857999"/>
          </a:xfrm>
          <a:prstGeom prst="rect">
            <a:avLst/>
          </a:prstGeom>
        </p:spPr>
      </p:pic>
      <p:sp>
        <p:nvSpPr>
          <p:cNvPr id="2" name="Date Placeholder 1"/>
          <p:cNvSpPr>
            <a:spLocks noGrp="1"/>
          </p:cNvSpPr>
          <p:nvPr>
            <p:ph type="dt" sz="half" idx="13"/>
          </p:nvPr>
        </p:nvSpPr>
        <p:spPr/>
        <p:txBody>
          <a:bodyPr/>
          <a:lstStyle>
            <a:lvl1pPr>
              <a:defRPr>
                <a:solidFill>
                  <a:schemeClr val="tx1"/>
                </a:solidFill>
              </a:defRPr>
            </a:lvl1pPr>
          </a:lstStyle>
          <a:p>
            <a:r>
              <a:rPr lang="en-US" dirty="0" smtClean="0"/>
              <a:t>Month Day, Year</a:t>
            </a:r>
            <a:endParaRPr lang="en-US" dirty="0"/>
          </a:p>
        </p:txBody>
      </p:sp>
      <p:sp>
        <p:nvSpPr>
          <p:cNvPr id="6" name="Slide Number Placeholder 5"/>
          <p:cNvSpPr>
            <a:spLocks noGrp="1"/>
          </p:cNvSpPr>
          <p:nvPr>
            <p:ph type="sldNum" sz="quarter" idx="14"/>
          </p:nvPr>
        </p:nvSpPr>
        <p:spPr/>
        <p:txBody>
          <a:bodyPr/>
          <a:lstStyle>
            <a:lvl1pPr>
              <a:defRPr>
                <a:solidFill>
                  <a:schemeClr val="tx1"/>
                </a:solidFill>
              </a:defRPr>
            </a:lvl1pPr>
          </a:lstStyle>
          <a:p>
            <a:fld id="{5E8BC936-0928-C346-B13E-04BD58031644}" type="slidenum">
              <a:rPr lang="en-US" smtClean="0"/>
              <a:pPr/>
              <a:t>‹#›</a:t>
            </a:fld>
            <a:endParaRPr lang="en-US" dirty="0"/>
          </a:p>
        </p:txBody>
      </p:sp>
      <p:sp>
        <p:nvSpPr>
          <p:cNvPr id="12" name="Text Placeholder 10"/>
          <p:cNvSpPr>
            <a:spLocks noGrp="1"/>
          </p:cNvSpPr>
          <p:nvPr>
            <p:ph type="body" sz="quarter" idx="12"/>
          </p:nvPr>
        </p:nvSpPr>
        <p:spPr bwMode="blackWhite">
          <a:xfrm>
            <a:off x="458787" y="1373188"/>
            <a:ext cx="5392737" cy="4572000"/>
          </a:xfrm>
        </p:spPr>
        <p:txBody>
          <a:bodyPr>
            <a:noAutofit/>
          </a:bodyPr>
          <a:lstStyle>
            <a:lvl1pPr>
              <a:defRPr sz="4400" baseline="0">
                <a:solidFill>
                  <a:schemeClr val="accent1"/>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2pPr>
            <a:lvl3pPr marL="287338" indent="-285750">
              <a:defRPr sz="3600">
                <a:solidFill>
                  <a:schemeClr val="accent1"/>
                </a:solidFill>
              </a:defRPr>
            </a:lvl3pPr>
            <a:lvl4pPr marL="283464" indent="-284163">
              <a:buFont typeface="Calibri" panose="020F0502020204030204" pitchFamily="34" charset="0"/>
              <a:buChar char="-"/>
              <a:defRPr sz="3600">
                <a:solidFill>
                  <a:schemeClr val="accent1"/>
                </a:solidFill>
              </a:defRPr>
            </a:lvl4pPr>
            <a:lvl5pPr marL="283464" indent="-284163">
              <a:defRPr sz="3600">
                <a:solidFill>
                  <a:schemeClr val="accent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8pPr>
            <a:lvl9pPr marL="287338" indent="-285750">
              <a:defRPr sz="3600">
                <a:solidFill>
                  <a:schemeClr val="accent1"/>
                </a:solidFill>
              </a:defRPr>
            </a:lvl9pPr>
          </a:lstStyle>
          <a:p>
            <a:pPr lvl="0"/>
            <a:r>
              <a:rPr lang="en-US" smtClean="0"/>
              <a:t>Edit Master text styles</a:t>
            </a:r>
          </a:p>
        </p:txBody>
      </p:sp>
      <p:pic>
        <p:nvPicPr>
          <p:cNvPr id="8" name="Picture 7"/>
          <p:cNvPicPr>
            <a:picLocks noChangeAspect="1"/>
          </p:cNvPicPr>
          <p:nvPr userDrawn="1"/>
        </p:nvPicPr>
        <p:blipFill>
          <a:blip r:embed="rId3" r:link="rId4">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179054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1" y="0"/>
            <a:ext cx="9143999" cy="6858000"/>
          </a:xfrm>
        </p:spPr>
        <p:txBody>
          <a:bodyPr/>
          <a:lstStyle/>
          <a:p>
            <a:r>
              <a:rPr lang="en-US" dirty="0" smtClean="0"/>
              <a:t>Click icon to add picture</a:t>
            </a:r>
            <a:endParaRPr lang="en-US" dirty="0"/>
          </a:p>
        </p:txBody>
      </p:sp>
      <p:sp>
        <p:nvSpPr>
          <p:cNvPr id="6" name="Text Placeholder 5"/>
          <p:cNvSpPr>
            <a:spLocks noGrp="1"/>
          </p:cNvSpPr>
          <p:nvPr>
            <p:ph type="body" sz="quarter" idx="16"/>
          </p:nvPr>
        </p:nvSpPr>
        <p:spPr>
          <a:xfrm>
            <a:off x="1" y="0"/>
            <a:ext cx="3024187" cy="6858000"/>
          </a:xfrm>
          <a:solidFill>
            <a:schemeClr val="accent1">
              <a:alpha val="63000"/>
            </a:schemeClr>
          </a:solidFill>
        </p:spPr>
        <p:txBody>
          <a:bodyPr lIns="457200" tIns="1280160" rIns="457200" bIns="914400">
            <a:noAutofit/>
          </a:bodyPr>
          <a:lstStyle>
            <a:lvl1pPr marL="0" indent="0">
              <a:tabLst/>
              <a:defRPr sz="2400">
                <a:solidFill>
                  <a:schemeClr val="bg2"/>
                </a:solidFill>
              </a:defRPr>
            </a:lvl1pPr>
            <a:lvl2pPr marL="164592" indent="-164592">
              <a:buFontTx/>
              <a:buNone/>
              <a:defRPr sz="2400">
                <a:solidFill>
                  <a:schemeClr val="bg2"/>
                </a:solidFill>
              </a:defRPr>
            </a:lvl2pPr>
            <a:lvl3pPr marL="164592" indent="-164592">
              <a:buFontTx/>
              <a:buNone/>
              <a:defRPr sz="2400">
                <a:solidFill>
                  <a:schemeClr val="bg2"/>
                </a:solidFill>
              </a:defRPr>
            </a:lvl3pPr>
            <a:lvl4pPr marL="164592" indent="-164592">
              <a:buFontTx/>
              <a:buNone/>
              <a:defRPr sz="2400">
                <a:solidFill>
                  <a:schemeClr val="bg2"/>
                </a:solidFill>
              </a:defRPr>
            </a:lvl4pPr>
            <a:lvl5pPr marL="164592" indent="-164592">
              <a:buFontTx/>
              <a:buNone/>
              <a:defRPr sz="2400">
                <a:solidFill>
                  <a:schemeClr val="bg2"/>
                </a:solidFill>
              </a:defRPr>
            </a:lvl5pPr>
            <a:lvl6pPr marL="164592" indent="-164592">
              <a:buFontTx/>
              <a:buNone/>
              <a:defRPr sz="2400">
                <a:solidFill>
                  <a:schemeClr val="bg2"/>
                </a:solidFill>
              </a:defRPr>
            </a:lvl6pPr>
            <a:lvl7pPr marL="164592" indent="-164592">
              <a:buFontTx/>
              <a:buNone/>
              <a:defRPr sz="2400">
                <a:solidFill>
                  <a:schemeClr val="bg2"/>
                </a:solidFill>
              </a:defRPr>
            </a:lvl7pPr>
            <a:lvl8pPr marL="164592" indent="-164592">
              <a:buFontTx/>
              <a:buNone/>
              <a:defRPr sz="2400">
                <a:solidFill>
                  <a:schemeClr val="bg2"/>
                </a:solidFill>
              </a:defRPr>
            </a:lvl8pPr>
            <a:lvl9pPr marL="164592" indent="-164592">
              <a:buFontTx/>
              <a:buNone/>
              <a:defRPr sz="2400">
                <a:solidFill>
                  <a:schemeClr val="bg2"/>
                </a:solidFill>
              </a:defRPr>
            </a:lvl9pPr>
          </a:lstStyle>
          <a:p>
            <a:pPr lvl="0"/>
            <a:r>
              <a:rPr lang="en-US" smtClean="0"/>
              <a:t>Edit Master text styles</a:t>
            </a:r>
          </a:p>
        </p:txBody>
      </p:sp>
    </p:spTree>
    <p:extLst>
      <p:ext uri="{BB962C8B-B14F-4D97-AF65-F5344CB8AC3E}">
        <p14:creationId xmlns:p14="http://schemas.microsoft.com/office/powerpoint/2010/main" val="72854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Slide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8228012" cy="2144712"/>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smtClean="0"/>
              <a:t>Edit Master text styles</a:t>
            </a:r>
          </a:p>
        </p:txBody>
      </p:sp>
      <p:sp>
        <p:nvSpPr>
          <p:cNvPr id="11" name="Content Placeholder 10"/>
          <p:cNvSpPr>
            <a:spLocks noGrp="1"/>
          </p:cNvSpPr>
          <p:nvPr>
            <p:ph sz="quarter" idx="11"/>
          </p:nvPr>
        </p:nvSpPr>
        <p:spPr>
          <a:xfrm>
            <a:off x="457200" y="3794124"/>
            <a:ext cx="822960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396188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Slide 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4"/>
          </p:nvPr>
        </p:nvSpPr>
        <p:spPr>
          <a:xfrm>
            <a:off x="457200" y="1371600"/>
            <a:ext cx="397764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smtClean="0"/>
              <a:t>Edit Master text styles</a:t>
            </a:r>
          </a:p>
          <a:p>
            <a:pPr lvl="1"/>
            <a:r>
              <a:rPr lang="en-US" smtClean="0"/>
              <a:t>Second level</a:t>
            </a:r>
          </a:p>
        </p:txBody>
      </p:sp>
      <p:sp>
        <p:nvSpPr>
          <p:cNvPr id="12" name="Content Placeholder 8"/>
          <p:cNvSpPr>
            <a:spLocks noGrp="1"/>
          </p:cNvSpPr>
          <p:nvPr>
            <p:ph sz="quarter" idx="15"/>
          </p:nvPr>
        </p:nvSpPr>
        <p:spPr>
          <a:xfrm>
            <a:off x="4707621" y="1371600"/>
            <a:ext cx="397764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smtClean="0"/>
              <a:t>Edit Master text styles</a:t>
            </a:r>
          </a:p>
          <a:p>
            <a:pPr lvl="1"/>
            <a:r>
              <a:rPr lang="en-US" smtClean="0"/>
              <a:t>Second level</a:t>
            </a:r>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1316845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7" name="Slide Number Placeholder 6"/>
          <p:cNvSpPr>
            <a:spLocks noGrp="1"/>
          </p:cNvSpPr>
          <p:nvPr>
            <p:ph type="sldNum" sz="quarter" idx="11"/>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793215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8228012"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1"/>
          </p:nvPr>
        </p:nvSpPr>
        <p:spPr>
          <a:xfrm>
            <a:off x="457200" y="3794124"/>
            <a:ext cx="3976687"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quarter" idx="14"/>
          </p:nvPr>
        </p:nvSpPr>
        <p:spPr>
          <a:xfrm>
            <a:off x="4710113" y="3794125"/>
            <a:ext cx="3976687"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5"/>
          </p:nvPr>
        </p:nvSpPr>
        <p:spPr/>
        <p:txBody>
          <a:bodyPr/>
          <a:lstStyle/>
          <a:p>
            <a:r>
              <a:rPr lang="en-US" dirty="0" smtClean="0"/>
              <a:t>Month Day, Year</a:t>
            </a:r>
            <a:endParaRPr lang="en-US" dirty="0"/>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4037749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8228012"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1"/>
          </p:nvPr>
        </p:nvSpPr>
        <p:spPr>
          <a:xfrm>
            <a:off x="457201" y="3794124"/>
            <a:ext cx="256032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quarter" idx="14"/>
          </p:nvPr>
        </p:nvSpPr>
        <p:spPr>
          <a:xfrm>
            <a:off x="3295650" y="3794125"/>
            <a:ext cx="2555875"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4"/>
          <p:cNvSpPr>
            <a:spLocks noGrp="1"/>
          </p:cNvSpPr>
          <p:nvPr>
            <p:ph sz="quarter" idx="15"/>
          </p:nvPr>
        </p:nvSpPr>
        <p:spPr>
          <a:xfrm>
            <a:off x="6129338" y="3794125"/>
            <a:ext cx="2557462"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6"/>
          </p:nvPr>
        </p:nvSpPr>
        <p:spPr/>
        <p:txBody>
          <a:bodyPr/>
          <a:lstStyle/>
          <a:p>
            <a:r>
              <a:rPr lang="en-US" dirty="0" smtClean="0"/>
              <a:t>Month Day, Year</a:t>
            </a:r>
            <a:endParaRPr lang="en-US" dirty="0"/>
          </a:p>
        </p:txBody>
      </p:sp>
      <p:sp>
        <p:nvSpPr>
          <p:cNvPr id="12" name="Slide Number Placeholder 11"/>
          <p:cNvSpPr>
            <a:spLocks noGrp="1"/>
          </p:cNvSpPr>
          <p:nvPr>
            <p:ph type="sldNum" sz="quarter" idx="17"/>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603156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39751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1"/>
          </p:nvPr>
        </p:nvSpPr>
        <p:spPr>
          <a:xfrm>
            <a:off x="4710113" y="1373188"/>
            <a:ext cx="3976687"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4241450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Column Callou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39751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5"/>
          </p:nvPr>
        </p:nvSpPr>
        <p:spPr>
          <a:xfrm>
            <a:off x="4707621" y="1371600"/>
            <a:ext cx="397764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smtClean="0"/>
              <a:t>Edit Master text styles</a:t>
            </a:r>
          </a:p>
          <a:p>
            <a:pPr lvl="1"/>
            <a:r>
              <a:rPr lang="en-US" smtClean="0"/>
              <a:t>Second level</a:t>
            </a:r>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2163873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Column Callout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0"/>
          </p:nvPr>
        </p:nvSpPr>
        <p:spPr>
          <a:xfrm>
            <a:off x="4711700" y="1373188"/>
            <a:ext cx="39751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5"/>
          </p:nvPr>
        </p:nvSpPr>
        <p:spPr>
          <a:xfrm>
            <a:off x="458788" y="1371600"/>
            <a:ext cx="397764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smtClean="0"/>
              <a:t>Edit Master text styles</a:t>
            </a:r>
          </a:p>
          <a:p>
            <a:pPr lvl="1"/>
            <a:r>
              <a:rPr lang="en-US" smtClean="0"/>
              <a:t>Second level</a:t>
            </a:r>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2465856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Column Stacked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39751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1"/>
          </p:nvPr>
        </p:nvSpPr>
        <p:spPr>
          <a:xfrm>
            <a:off x="4710113" y="1373188"/>
            <a:ext cx="3976687"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quarter" idx="14"/>
          </p:nvPr>
        </p:nvSpPr>
        <p:spPr>
          <a:xfrm>
            <a:off x="4710113" y="3794125"/>
            <a:ext cx="3976687"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5"/>
          </p:nvPr>
        </p:nvSpPr>
        <p:spPr/>
        <p:txBody>
          <a:bodyPr/>
          <a:lstStyle/>
          <a:p>
            <a:r>
              <a:rPr lang="en-US" dirty="0" smtClean="0"/>
              <a:t>Month Day, Year</a:t>
            </a:r>
            <a:endParaRPr lang="en-US" dirty="0"/>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4168298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 Stacked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0"/>
          </p:nvPr>
        </p:nvSpPr>
        <p:spPr>
          <a:xfrm>
            <a:off x="458788" y="1373188"/>
            <a:ext cx="3975100"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1"/>
          </p:nvPr>
        </p:nvSpPr>
        <p:spPr>
          <a:xfrm>
            <a:off x="4708526" y="1373187"/>
            <a:ext cx="3976687"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quarter" idx="14"/>
          </p:nvPr>
        </p:nvSpPr>
        <p:spPr>
          <a:xfrm>
            <a:off x="457200" y="3794125"/>
            <a:ext cx="3976687"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5"/>
          </p:nvPr>
        </p:nvSpPr>
        <p:spPr/>
        <p:txBody>
          <a:bodyPr/>
          <a:lstStyle/>
          <a:p>
            <a:r>
              <a:rPr lang="en-US" dirty="0" smtClean="0"/>
              <a:t>Month Day, Year</a:t>
            </a:r>
            <a:endParaRPr lang="en-US" dirty="0"/>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2787901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1" name="Content Placeholder 10"/>
          <p:cNvSpPr>
            <a:spLocks noGrp="1"/>
          </p:cNvSpPr>
          <p:nvPr>
            <p:ph sz="quarter" idx="10"/>
          </p:nvPr>
        </p:nvSpPr>
        <p:spPr>
          <a:xfrm>
            <a:off x="457200" y="1373188"/>
            <a:ext cx="256032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1"/>
          </p:nvPr>
        </p:nvSpPr>
        <p:spPr>
          <a:xfrm>
            <a:off x="3295650" y="1373188"/>
            <a:ext cx="2555875"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5" name="Content Placeholder 14"/>
          <p:cNvSpPr>
            <a:spLocks noGrp="1"/>
          </p:cNvSpPr>
          <p:nvPr>
            <p:ph sz="quarter" idx="12"/>
          </p:nvPr>
        </p:nvSpPr>
        <p:spPr>
          <a:xfrm>
            <a:off x="6129338" y="1373188"/>
            <a:ext cx="2557462"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Slide Number Placeholder 6"/>
          <p:cNvSpPr>
            <a:spLocks noGrp="1"/>
          </p:cNvSpPr>
          <p:nvPr>
            <p:ph type="sldNum" sz="quarter" idx="14"/>
          </p:nvPr>
        </p:nvSpPr>
        <p:spPr/>
        <p:txBody>
          <a:bodyPr/>
          <a:lstStyle/>
          <a:p>
            <a:fld id="{5E8BC936-0928-C346-B13E-04BD58031644}" type="slidenum">
              <a:rPr lang="en-US" smtClean="0"/>
              <a:pPr/>
              <a:t>‹#›</a:t>
            </a:fld>
            <a:endParaRPr lang="en-US" dirty="0"/>
          </a:p>
        </p:txBody>
      </p:sp>
      <p:sp>
        <p:nvSpPr>
          <p:cNvPr id="4" name="Date Placeholder 3"/>
          <p:cNvSpPr>
            <a:spLocks noGrp="1"/>
          </p:cNvSpPr>
          <p:nvPr>
            <p:ph type="dt" sz="half" idx="15"/>
          </p:nvPr>
        </p:nvSpPr>
        <p:spPr/>
        <p:txBody>
          <a:bodyPr/>
          <a:lstStyle/>
          <a:p>
            <a:r>
              <a:rPr lang="en-US" dirty="0" smtClean="0"/>
              <a:t>Month Day, Year</a:t>
            </a:r>
            <a:endParaRPr lang="en-US" dirty="0"/>
          </a:p>
        </p:txBody>
      </p:sp>
      <p:pic>
        <p:nvPicPr>
          <p:cNvPr id="9" name="Picture 8"/>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2980793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nd Column W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1" name="Content Placeholder 10"/>
          <p:cNvSpPr>
            <a:spLocks noGrp="1"/>
          </p:cNvSpPr>
          <p:nvPr>
            <p:ph sz="quarter" idx="10"/>
          </p:nvPr>
        </p:nvSpPr>
        <p:spPr>
          <a:xfrm>
            <a:off x="457200" y="1373188"/>
            <a:ext cx="256032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1"/>
          </p:nvPr>
        </p:nvSpPr>
        <p:spPr>
          <a:xfrm>
            <a:off x="3295650" y="1373188"/>
            <a:ext cx="539115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2035668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nd Column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1" name="Content Placeholder 10"/>
          <p:cNvSpPr>
            <a:spLocks noGrp="1"/>
          </p:cNvSpPr>
          <p:nvPr>
            <p:ph sz="quarter" idx="10"/>
          </p:nvPr>
        </p:nvSpPr>
        <p:spPr>
          <a:xfrm>
            <a:off x="457199" y="1373188"/>
            <a:ext cx="5394325"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1"/>
          </p:nvPr>
        </p:nvSpPr>
        <p:spPr>
          <a:xfrm>
            <a:off x="6129338" y="1373188"/>
            <a:ext cx="2557462"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 name="Date Placeholder 2"/>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345642" y="6283653"/>
            <a:ext cx="1732297" cy="456669"/>
          </a:xfrm>
          <a:prstGeom prst="rect">
            <a:avLst/>
          </a:prstGeom>
        </p:spPr>
      </p:pic>
    </p:spTree>
    <p:extLst>
      <p:ext uri="{BB962C8B-B14F-4D97-AF65-F5344CB8AC3E}">
        <p14:creationId xmlns:p14="http://schemas.microsoft.com/office/powerpoint/2010/main" val="771343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1" y="0"/>
            <a:ext cx="9143999" cy="6858000"/>
          </a:xfrm>
        </p:spPr>
        <p:txBody>
          <a:bodyPr/>
          <a:lstStyle/>
          <a:p>
            <a:r>
              <a:rPr lang="en-US" dirty="0" smtClean="0"/>
              <a:t>Click icon to add picture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100" y="6217920"/>
            <a:ext cx="1577339" cy="443484"/>
          </a:xfrm>
          <a:prstGeom prst="rect">
            <a:avLst/>
          </a:prstGeom>
        </p:spPr>
      </p:pic>
      <p:sp>
        <p:nvSpPr>
          <p:cNvPr id="4" name="Date Placeholder 3"/>
          <p:cNvSpPr>
            <a:spLocks noGrp="1"/>
          </p:cNvSpPr>
          <p:nvPr>
            <p:ph type="dt" sz="half" idx="18"/>
          </p:nvPr>
        </p:nvSpPr>
        <p:spPr/>
        <p:txBody>
          <a:bodyPr/>
          <a:lstStyle/>
          <a:p>
            <a:r>
              <a:rPr lang="en-US" dirty="0" smtClean="0"/>
              <a:t>Month Day, Year</a:t>
            </a:r>
            <a:endParaRPr lang="en-US" dirty="0"/>
          </a:p>
        </p:txBody>
      </p:sp>
      <p:sp>
        <p:nvSpPr>
          <p:cNvPr id="5" name="Slide Number Placeholder 4"/>
          <p:cNvSpPr>
            <a:spLocks noGrp="1"/>
          </p:cNvSpPr>
          <p:nvPr>
            <p:ph type="sldNum" sz="quarter" idx="19"/>
          </p:nvPr>
        </p:nvSpPr>
        <p:spPr/>
        <p:txBody>
          <a:bodyPr/>
          <a:lstStyle/>
          <a:p>
            <a:fld id="{5E8BC936-0928-C346-B13E-04BD58031644}" type="slidenum">
              <a:rPr lang="en-US" smtClean="0"/>
              <a:pPr/>
              <a:t>‹#›</a:t>
            </a:fld>
            <a:endParaRPr lang="en-US" dirty="0"/>
          </a:p>
        </p:txBody>
      </p:sp>
    </p:spTree>
    <p:extLst>
      <p:ext uri="{BB962C8B-B14F-4D97-AF65-F5344CB8AC3E}">
        <p14:creationId xmlns:p14="http://schemas.microsoft.com/office/powerpoint/2010/main" val="2721357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423100" y="6217920"/>
            <a:ext cx="1577339" cy="443483"/>
          </a:xfrm>
          <a:prstGeom prst="rect">
            <a:avLst/>
          </a:prstGeom>
        </p:spPr>
      </p:pic>
      <p:sp>
        <p:nvSpPr>
          <p:cNvPr id="8" name="Rectangle 7"/>
          <p:cNvSpPr/>
          <p:nvPr userDrawn="1"/>
        </p:nvSpPr>
        <p:spPr bwMode="hidden">
          <a:xfrm>
            <a:off x="0" y="-2"/>
            <a:ext cx="9144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lvl1pPr>
              <a:defRPr>
                <a:solidFill>
                  <a:schemeClr val="bg1"/>
                </a:solidFill>
              </a:defRPr>
            </a:lvl1pPr>
          </a:lstStyle>
          <a:p>
            <a:r>
              <a:rPr lang="en-US" dirty="0" smtClean="0"/>
              <a:t>Month Day, Year</a:t>
            </a:r>
            <a:endParaRPr lang="en-US" dirty="0"/>
          </a:p>
        </p:txBody>
      </p:sp>
      <p:sp>
        <p:nvSpPr>
          <p:cNvPr id="6" name="Slide Number Placeholder 5"/>
          <p:cNvSpPr>
            <a:spLocks noGrp="1"/>
          </p:cNvSpPr>
          <p:nvPr>
            <p:ph type="sldNum" sz="quarter" idx="11"/>
          </p:nvPr>
        </p:nvSpPr>
        <p:spPr/>
        <p:txBody>
          <a:bodyPr/>
          <a:lstStyle>
            <a:lvl1pPr>
              <a:defRPr>
                <a:solidFill>
                  <a:schemeClr val="bg1"/>
                </a:solidFill>
              </a:defRPr>
            </a:lvl1pPr>
          </a:lstStyle>
          <a:p>
            <a:fld id="{5E8BC936-0928-C346-B13E-04BD58031644}" type="slidenum">
              <a:rPr lang="en-US" smtClean="0"/>
              <a:pPr/>
              <a:t>‹#›</a:t>
            </a:fld>
            <a:endParaRPr lang="en-US" dirty="0"/>
          </a:p>
        </p:txBody>
      </p:sp>
      <p:sp>
        <p:nvSpPr>
          <p:cNvPr id="12" name="Text Placeholder 10"/>
          <p:cNvSpPr>
            <a:spLocks noGrp="1"/>
          </p:cNvSpPr>
          <p:nvPr>
            <p:ph type="body" sz="quarter" idx="12" hasCustomPrompt="1"/>
          </p:nvPr>
        </p:nvSpPr>
        <p:spPr>
          <a:xfrm>
            <a:off x="458787" y="1373188"/>
            <a:ext cx="5392737"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2pPr>
            <a:lvl3pPr marL="287338" indent="-285750">
              <a:buFont typeface="Arial" panose="020B0604020202020204" pitchFamily="34" charset="0"/>
              <a:buChar char="•"/>
              <a:defRPr sz="3600">
                <a:solidFill>
                  <a:schemeClr val="bg1"/>
                </a:solidFill>
              </a:defRPr>
            </a:lvl3pPr>
            <a:lvl4pPr marL="283464" indent="-284163">
              <a:buFont typeface="Arial" panose="020B0604020202020204" pitchFamily="34" charset="0"/>
              <a:buChar char="•"/>
              <a:defRPr sz="3600">
                <a:solidFill>
                  <a:schemeClr val="bg1"/>
                </a:solidFill>
              </a:defRPr>
            </a:lvl4pPr>
            <a:lvl5pPr marL="283464" indent="-284163">
              <a:buFont typeface="Arial" panose="020B0604020202020204" pitchFamily="34" charset="0"/>
              <a:buChar char="•"/>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1"/>
                </a:solidFill>
              </a:defRPr>
            </a:lvl8pPr>
            <a:lvl9pPr marL="287338" indent="-285750">
              <a:buFont typeface="Arial" panose="020B0604020202020204" pitchFamily="34" charset="0"/>
              <a:buChar char="•"/>
              <a:defRPr sz="3600">
                <a:solidFill>
                  <a:schemeClr val="bg1"/>
                </a:solidFill>
              </a:defRPr>
            </a:lvl9pPr>
          </a:lstStyle>
          <a:p>
            <a:pPr lvl="0"/>
            <a:r>
              <a:rPr lang="en-US" dirty="0" smtClean="0"/>
              <a:t>Thank You</a:t>
            </a: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l="63993"/>
          <a:stretch/>
        </p:blipFill>
        <p:spPr bwMode="black">
          <a:xfrm>
            <a:off x="5851523" y="-1"/>
            <a:ext cx="3292475" cy="6857998"/>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hidden">
          <a:xfrm>
            <a:off x="461834" y="6396870"/>
            <a:ext cx="1486576" cy="231593"/>
          </a:xfrm>
          <a:prstGeom prst="rect">
            <a:avLst/>
          </a:prstGeom>
        </p:spPr>
      </p:pic>
    </p:spTree>
    <p:extLst>
      <p:ext uri="{BB962C8B-B14F-4D97-AF65-F5344CB8AC3E}">
        <p14:creationId xmlns:p14="http://schemas.microsoft.com/office/powerpoint/2010/main" val="3697226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795528"/>
          </a:xfrm>
          <a:prstGeom prst="rect">
            <a:avLst/>
          </a:prstGeom>
        </p:spPr>
        <p:txBody>
          <a:bodyPr vert="horz"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599"/>
            <a:ext cx="8229600" cy="4572000"/>
          </a:xfrm>
          <a:prstGeom prst="rect">
            <a:avLst/>
          </a:prstGeom>
        </p:spPr>
        <p:txBody>
          <a:bodyPr vert="horz" lIns="0" tIns="0" rIns="0" bIns="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3297580" y="6470332"/>
            <a:ext cx="1463040" cy="182880"/>
          </a:xfrm>
          <a:prstGeom prst="rect">
            <a:avLst/>
          </a:prstGeom>
        </p:spPr>
        <p:txBody>
          <a:bodyPr vert="horz" lIns="0" tIns="0" rIns="0" bIns="0" rtlCol="0" anchor="b" anchorCtr="0"/>
          <a:lstStyle>
            <a:lvl1pPr algn="ctr">
              <a:defRPr sz="850" b="1">
                <a:solidFill>
                  <a:schemeClr val="tx1"/>
                </a:solidFill>
              </a:defRPr>
            </a:lvl1pPr>
          </a:lstStyle>
          <a:p>
            <a:pPr algn="l"/>
            <a:r>
              <a:rPr lang="en-US" dirty="0" smtClean="0"/>
              <a:t>Month Day, Year</a:t>
            </a:r>
            <a:endParaRPr lang="en-US" dirty="0"/>
          </a:p>
        </p:txBody>
      </p:sp>
      <p:sp>
        <p:nvSpPr>
          <p:cNvPr id="6" name="Slide Number Placeholder 5"/>
          <p:cNvSpPr>
            <a:spLocks noGrp="1"/>
          </p:cNvSpPr>
          <p:nvPr>
            <p:ph type="sldNum" sz="quarter" idx="4"/>
          </p:nvPr>
        </p:nvSpPr>
        <p:spPr>
          <a:xfrm>
            <a:off x="7946231" y="6374288"/>
            <a:ext cx="740568" cy="278924"/>
          </a:xfrm>
          <a:prstGeom prst="rect">
            <a:avLst/>
          </a:prstGeom>
        </p:spPr>
        <p:txBody>
          <a:bodyPr vert="horz" lIns="0" tIns="0" rIns="0" bIns="0" rtlCol="0" anchor="b" anchorCtr="0"/>
          <a:lstStyle>
            <a:lvl1pPr algn="r">
              <a:defRPr sz="850">
                <a:solidFill>
                  <a:schemeClr val="tx1"/>
                </a:solidFill>
              </a:defRPr>
            </a:lvl1pPr>
          </a:lstStyle>
          <a:p>
            <a:fld id="{5E8BC936-0928-C346-B13E-04BD58031644}" type="slidenum">
              <a:rPr lang="en-US" smtClean="0"/>
              <a:pPr/>
              <a:t>‹#›</a:t>
            </a:fld>
            <a:endParaRPr lang="en-US" dirty="0"/>
          </a:p>
        </p:txBody>
      </p:sp>
    </p:spTree>
    <p:extLst>
      <p:ext uri="{BB962C8B-B14F-4D97-AF65-F5344CB8AC3E}">
        <p14:creationId xmlns:p14="http://schemas.microsoft.com/office/powerpoint/2010/main" val="3798544658"/>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4" r:id="rId3"/>
    <p:sldLayoutId id="2147483651" r:id="rId4"/>
    <p:sldLayoutId id="2147483675" r:id="rId5"/>
    <p:sldLayoutId id="2147483667" r:id="rId6"/>
    <p:sldLayoutId id="2147483668" r:id="rId7"/>
    <p:sldLayoutId id="2147483670" r:id="rId8"/>
    <p:sldLayoutId id="2147483650" r:id="rId9"/>
    <p:sldLayoutId id="2147483661" r:id="rId10"/>
    <p:sldLayoutId id="2147483662" r:id="rId11"/>
    <p:sldLayoutId id="2147483652" r:id="rId12"/>
    <p:sldLayoutId id="2147483669" r:id="rId13"/>
    <p:sldLayoutId id="2147483674" r:id="rId14"/>
    <p:sldLayoutId id="2147483663" r:id="rId15"/>
    <p:sldLayoutId id="2147483664" r:id="rId16"/>
    <p:sldLayoutId id="2147483653" r:id="rId17"/>
    <p:sldLayoutId id="2147483665" r:id="rId18"/>
    <p:sldLayoutId id="2147483666" r:id="rId19"/>
    <p:sldLayoutId id="2147483671" r:id="rId20"/>
    <p:sldLayoutId id="2147483673" r:id="rId21"/>
  </p:sldLayoutIdLst>
  <p:hf hdr="0" ftr="0"/>
  <p:txStyles>
    <p:titleStyle>
      <a:lvl1pPr algn="l" defTabSz="457200" rtl="0" eaLnBrk="1" latinLnBrk="0" hangingPunct="1">
        <a:spcBef>
          <a:spcPct val="0"/>
        </a:spcBef>
        <a:buNone/>
        <a:defRPr sz="2600" b="1" i="0" kern="1200">
          <a:solidFill>
            <a:schemeClr val="accent1"/>
          </a:solidFill>
          <a:latin typeface="Calibri"/>
          <a:ea typeface="+mj-ea"/>
          <a:cs typeface="Calibri"/>
        </a:defRPr>
      </a:lvl1pPr>
    </p:titleStyle>
    <p:bodyStyle>
      <a:lvl1pPr marL="0" indent="0" algn="l" defTabSz="457200" rtl="0" eaLnBrk="1" latinLnBrk="0" hangingPunct="1">
        <a:spcBef>
          <a:spcPts val="0"/>
        </a:spcBef>
        <a:spcAft>
          <a:spcPts val="300"/>
        </a:spcAft>
        <a:buFontTx/>
        <a:buNone/>
        <a:defRPr sz="1800" b="0" kern="1200">
          <a:solidFill>
            <a:schemeClr val="tx1"/>
          </a:solidFill>
          <a:latin typeface="Calibri"/>
          <a:ea typeface="+mn-ea"/>
          <a:cs typeface="Calibri"/>
        </a:defRPr>
      </a:lvl1pPr>
      <a:lvl2pPr marL="171450" indent="-171450" algn="l" defTabSz="0"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2pPr>
      <a:lvl3pPr marL="347472" indent="-164592" algn="l" defTabSz="401638"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3pPr>
      <a:lvl4pPr marL="502920" indent="-146304" algn="l" defTabSz="228600" rtl="0" eaLnBrk="1" latinLnBrk="0" hangingPunct="1">
        <a:spcBef>
          <a:spcPts val="0"/>
        </a:spcBef>
        <a:spcAft>
          <a:spcPts val="300"/>
        </a:spcAft>
        <a:buFont typeface="Calibri" panose="020F0502020204030204" pitchFamily="34" charset="0"/>
        <a:buChar char="•"/>
        <a:defRPr sz="1400" b="0" i="0" kern="1200">
          <a:solidFill>
            <a:schemeClr val="tx1"/>
          </a:solidFill>
          <a:latin typeface="Calibri"/>
          <a:ea typeface="+mn-ea"/>
          <a:cs typeface="Calibri"/>
        </a:defRPr>
      </a:lvl4pPr>
      <a:lvl5pPr marL="667512" indent="-146304" algn="l" defTabSz="457200" rtl="0" eaLnBrk="1" latinLnBrk="0" hangingPunct="1">
        <a:spcBef>
          <a:spcPts val="0"/>
        </a:spcBef>
        <a:spcAft>
          <a:spcPts val="300"/>
        </a:spcAft>
        <a:buFont typeface="Calibri" panose="020F0502020204030204" pitchFamily="34" charset="0"/>
        <a:buChar char="-"/>
        <a:defRPr lang="en-US" sz="1400" b="0" i="0" kern="1200" dirty="0" smtClean="0">
          <a:solidFill>
            <a:schemeClr val="tx1"/>
          </a:solidFill>
          <a:latin typeface="Calibri"/>
          <a:ea typeface="+mn-ea"/>
          <a:cs typeface="Calibri"/>
        </a:defRPr>
      </a:lvl5pPr>
      <a:lvl6pPr marL="822960"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6pPr>
      <a:lvl7pPr marL="978408"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7pPr>
      <a:lvl8pPr marL="1133856" indent="-146304" algn="l" defTabSz="457200" rtl="0" eaLnBrk="1" latinLnBrk="0" hangingPunct="1">
        <a:spcBef>
          <a:spcPts val="0"/>
        </a:spcBef>
        <a:spcAft>
          <a:spcPts val="300"/>
        </a:spcAft>
        <a:buFont typeface="Arial"/>
        <a:buChar char="•"/>
        <a:defRPr sz="1400" kern="1200">
          <a:solidFill>
            <a:schemeClr val="tx1"/>
          </a:solidFill>
          <a:latin typeface="+mn-lt"/>
          <a:ea typeface="+mn-ea"/>
          <a:cs typeface="+mn-cs"/>
        </a:defRPr>
      </a:lvl8pPr>
      <a:lvl9pPr marL="1289304"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Managing </a:t>
            </a:r>
            <a:r>
              <a:rPr lang="en-US" dirty="0"/>
              <a:t>Y</a:t>
            </a:r>
            <a:r>
              <a:rPr lang="en-US" dirty="0" smtClean="0"/>
              <a:t>our Professional Reputation</a:t>
            </a:r>
            <a:br>
              <a:rPr lang="en-US" dirty="0" smtClean="0"/>
            </a:br>
            <a:r>
              <a:rPr lang="en-US" b="0" dirty="0" smtClean="0"/>
              <a:t>Your message and brand as an Infection Preventionist	</a:t>
            </a:r>
            <a:endParaRPr lang="en-US" dirty="0"/>
          </a:p>
        </p:txBody>
      </p:sp>
      <p:sp>
        <p:nvSpPr>
          <p:cNvPr id="3" name="Date Placeholder 2"/>
          <p:cNvSpPr>
            <a:spLocks noGrp="1"/>
          </p:cNvSpPr>
          <p:nvPr>
            <p:ph type="dt" sz="half" idx="10"/>
          </p:nvPr>
        </p:nvSpPr>
        <p:spPr/>
        <p:txBody>
          <a:bodyPr/>
          <a:lstStyle/>
          <a:p>
            <a:pPr indent="-3657600"/>
            <a:endParaRPr lang="en-US" dirty="0"/>
          </a:p>
        </p:txBody>
      </p:sp>
      <p:sp>
        <p:nvSpPr>
          <p:cNvPr id="4" name="Slide Number Placeholder 3"/>
          <p:cNvSpPr>
            <a:spLocks noGrp="1"/>
          </p:cNvSpPr>
          <p:nvPr>
            <p:ph type="sldNum" sz="quarter" idx="11"/>
          </p:nvPr>
        </p:nvSpPr>
        <p:spPr/>
        <p:txBody>
          <a:bodyPr/>
          <a:lstStyle/>
          <a:p>
            <a:fld id="{5E8BC936-0928-C346-B13E-04BD58031644}" type="slidenum">
              <a:rPr lang="en-US" smtClean="0"/>
              <a:pPr/>
              <a:t>1</a:t>
            </a:fld>
            <a:endParaRPr lang="en-US" dirty="0"/>
          </a:p>
        </p:txBody>
      </p:sp>
    </p:spTree>
    <p:extLst>
      <p:ext uri="{BB962C8B-B14F-4D97-AF65-F5344CB8AC3E}">
        <p14:creationId xmlns:p14="http://schemas.microsoft.com/office/powerpoint/2010/main" val="369449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i="1" dirty="0" smtClean="0"/>
              <a:t>Your reputation and your message are your brand. Your brand is your mark on the world, and this organization. Cultivate it, Embrace it, Guard it.</a:t>
            </a:r>
            <a:endParaRPr lang="en-US" i="1" dirty="0"/>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2</a:t>
            </a:fld>
            <a:endParaRPr lang="en-US" dirty="0"/>
          </a:p>
        </p:txBody>
      </p:sp>
    </p:spTree>
    <p:extLst>
      <p:ext uri="{BB962C8B-B14F-4D97-AF65-F5344CB8AC3E}">
        <p14:creationId xmlns:p14="http://schemas.microsoft.com/office/powerpoint/2010/main" val="2419051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smtClean="0"/>
              <a:t>What comes to mind when you hear:</a:t>
            </a:r>
          </a:p>
          <a:p>
            <a:endParaRPr lang="en-US" dirty="0" smtClean="0"/>
          </a:p>
          <a:p>
            <a:r>
              <a:rPr lang="en-US" dirty="0" smtClean="0"/>
              <a:t>Reputation?</a:t>
            </a:r>
          </a:p>
          <a:p>
            <a:r>
              <a:rPr lang="en-US" dirty="0" smtClean="0"/>
              <a:t>Brand? </a:t>
            </a:r>
          </a:p>
          <a:p>
            <a:r>
              <a:rPr lang="en-US" dirty="0" smtClean="0"/>
              <a:t>Messages?</a:t>
            </a:r>
          </a:p>
        </p:txBody>
      </p:sp>
      <p:sp>
        <p:nvSpPr>
          <p:cNvPr id="3" name="Date Placeholder 2"/>
          <p:cNvSpPr>
            <a:spLocks noGrp="1"/>
          </p:cNvSpPr>
          <p:nvPr>
            <p:ph type="dt" sz="half" idx="13"/>
          </p:nvPr>
        </p:nvSpPr>
        <p:spPr/>
        <p:txBody>
          <a:bodyPr/>
          <a:lstStyle/>
          <a:p>
            <a:endParaRPr lang="en-US" dirty="0"/>
          </a:p>
        </p:txBody>
      </p:sp>
      <p:sp>
        <p:nvSpPr>
          <p:cNvPr id="5" name="Slide Number Placeholder 4"/>
          <p:cNvSpPr>
            <a:spLocks noGrp="1"/>
          </p:cNvSpPr>
          <p:nvPr>
            <p:ph type="sldNum" sz="quarter" idx="14"/>
          </p:nvPr>
        </p:nvSpPr>
        <p:spPr/>
        <p:txBody>
          <a:bodyPr/>
          <a:lstStyle/>
          <a:p>
            <a:fld id="{5E8BC936-0928-C346-B13E-04BD58031644}" type="slidenum">
              <a:rPr lang="en-US" smtClean="0"/>
              <a:pPr/>
              <a:t>3</a:t>
            </a:fld>
            <a:endParaRPr lang="en-US" dirty="0"/>
          </a:p>
        </p:txBody>
      </p:sp>
    </p:spTree>
    <p:extLst>
      <p:ext uri="{BB962C8B-B14F-4D97-AF65-F5344CB8AC3E}">
        <p14:creationId xmlns:p14="http://schemas.microsoft.com/office/powerpoint/2010/main" val="2587027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pPr lvl="1"/>
            <a:r>
              <a:rPr lang="en-US" dirty="0" smtClean="0"/>
              <a:t>“Quote page with hanging quotation marks. Sentence case, 24pt Calibri, white.”</a:t>
            </a:r>
          </a:p>
          <a:p>
            <a:r>
              <a:rPr lang="en-US" dirty="0" smtClean="0"/>
              <a:t> </a:t>
            </a:r>
          </a:p>
          <a:p>
            <a:r>
              <a:rPr lang="en-US" dirty="0" smtClean="0"/>
              <a:t>Remove hanging quotes by using “Decrease List Level” button.</a:t>
            </a:r>
            <a:endParaRPr lang="en-US" dirty="0"/>
          </a:p>
        </p:txBody>
      </p:sp>
      <p:pic>
        <p:nvPicPr>
          <p:cNvPr id="2050" name="Picture 2" descr="Image result for Nike"/>
          <p:cNvPicPr>
            <a:picLocks noGrp="1" noChangeAspect="1" noChangeArrowheads="1"/>
          </p:cNvPicPr>
          <p:nvPr>
            <p:ph type="pic" sz="quarter" idx="17"/>
          </p:nvPr>
        </p:nvPicPr>
        <p:blipFill>
          <a:blip r:embed="rId3">
            <a:extLst>
              <a:ext uri="{28A0092B-C50C-407E-A947-70E740481C1C}">
                <a14:useLocalDpi xmlns:a14="http://schemas.microsoft.com/office/drawing/2010/main" val="0"/>
              </a:ext>
            </a:extLst>
          </a:blip>
          <a:srcRect l="5721" r="572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330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endParaRPr lang="en-US" dirty="0"/>
          </a:p>
        </p:txBody>
      </p:sp>
      <p:sp>
        <p:nvSpPr>
          <p:cNvPr id="2" name="Rectangle 1"/>
          <p:cNvSpPr/>
          <p:nvPr/>
        </p:nvSpPr>
        <p:spPr>
          <a:xfrm>
            <a:off x="2649230" y="3244334"/>
            <a:ext cx="3845540" cy="369332"/>
          </a:xfrm>
          <a:prstGeom prst="rect">
            <a:avLst/>
          </a:prstGeom>
        </p:spPr>
        <p:txBody>
          <a:bodyPr wrap="none">
            <a:spAutoFit/>
          </a:bodyPr>
          <a:lstStyle/>
          <a:p>
            <a:r>
              <a:rPr lang="en-US" dirty="0"/>
              <a:t>CDB8N-3GPKW-V9M47-BRWQ7-4CY2G</a:t>
            </a:r>
          </a:p>
        </p:txBody>
      </p:sp>
      <p:pic>
        <p:nvPicPr>
          <p:cNvPr id="5" name="Picture Placeholder 4"/>
          <p:cNvPicPr>
            <a:picLocks noGrp="1" noChangeAspect="1"/>
          </p:cNvPicPr>
          <p:nvPr>
            <p:ph type="pic" sz="quarter" idx="17"/>
          </p:nvPr>
        </p:nvPicPr>
        <p:blipFill>
          <a:blip r:embed="rId3"/>
          <a:srcRect t="12500" b="12500"/>
          <a:stretch>
            <a:fillRect/>
          </a:stretch>
        </p:blipFill>
        <p:spPr>
          <a:prstGeom prst="rect">
            <a:avLst/>
          </a:prstGeom>
        </p:spPr>
      </p:pic>
    </p:spTree>
    <p:extLst>
      <p:ext uri="{BB962C8B-B14F-4D97-AF65-F5344CB8AC3E}">
        <p14:creationId xmlns:p14="http://schemas.microsoft.com/office/powerpoint/2010/main" val="294846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endParaRPr lang="en-US" dirty="0"/>
          </a:p>
        </p:txBody>
      </p:sp>
      <p:pic>
        <p:nvPicPr>
          <p:cNvPr id="4098" name="Picture 2"/>
          <p:cNvPicPr>
            <a:picLocks noGrp="1" noChangeAspect="1" noChangeArrowheads="1"/>
          </p:cNvPicPr>
          <p:nvPr>
            <p:ph type="pic" sz="quarter" idx="17"/>
          </p:nvPr>
        </p:nvPicPr>
        <p:blipFill>
          <a:blip r:embed="rId3">
            <a:extLst>
              <a:ext uri="{28A0092B-C50C-407E-A947-70E740481C1C}">
                <a14:useLocalDpi xmlns:a14="http://schemas.microsoft.com/office/drawing/2010/main" val="0"/>
              </a:ext>
            </a:extLst>
          </a:blip>
          <a:srcRect t="1906" b="1906"/>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2617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endParaRPr lang="en-US" dirty="0"/>
          </a:p>
        </p:txBody>
      </p:sp>
      <p:pic>
        <p:nvPicPr>
          <p:cNvPr id="5122" name="Picture 2"/>
          <p:cNvPicPr>
            <a:picLocks noGrp="1" noChangeAspect="1" noChangeArrowheads="1"/>
          </p:cNvPicPr>
          <p:nvPr>
            <p:ph type="pic" sz="quarter" idx="17"/>
          </p:nvPr>
        </p:nvPicPr>
        <p:blipFill>
          <a:blip r:embed="rId3">
            <a:extLst>
              <a:ext uri="{28A0092B-C50C-407E-A947-70E740481C1C}">
                <a14:useLocalDpi xmlns:a14="http://schemas.microsoft.com/office/drawing/2010/main" val="0"/>
              </a:ext>
            </a:extLst>
          </a:blip>
          <a:srcRect l="16667" r="16667"/>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639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7"/>
          </p:nvPr>
        </p:nvPicPr>
        <p:blipFill>
          <a:blip r:embed="rId2"/>
          <a:srcRect t="21875" b="21875"/>
          <a:stretch>
            <a:fillRect/>
          </a:stretch>
        </p:blipFill>
        <p:spPr>
          <a:xfrm>
            <a:off x="4477407" y="0"/>
            <a:ext cx="4666593" cy="6858000"/>
          </a:xfrm>
        </p:spPr>
      </p:pic>
      <p:sp>
        <p:nvSpPr>
          <p:cNvPr id="3" name="Text Placeholder 2"/>
          <p:cNvSpPr>
            <a:spLocks noGrp="1"/>
          </p:cNvSpPr>
          <p:nvPr>
            <p:ph type="body" sz="quarter" idx="16"/>
          </p:nvPr>
        </p:nvSpPr>
        <p:spPr>
          <a:xfrm>
            <a:off x="1" y="0"/>
            <a:ext cx="45719" cy="6858000"/>
          </a:xfrm>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4617720" cy="68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75415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7"/>
          </p:nvPr>
        </p:nvSpPr>
        <p:spPr/>
      </p:sp>
      <p:sp>
        <p:nvSpPr>
          <p:cNvPr id="3" name="Text Placeholder 2"/>
          <p:cNvSpPr>
            <a:spLocks noGrp="1"/>
          </p:cNvSpPr>
          <p:nvPr>
            <p:ph type="body" sz="quarter" idx="16"/>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235" y="0"/>
            <a:ext cx="45877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1089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lstStyle/>
          <a:p>
            <a:endParaRPr lang="en-US" dirty="0"/>
          </a:p>
        </p:txBody>
      </p:sp>
      <p:pic>
        <p:nvPicPr>
          <p:cNvPr id="2050" name="Picture 2"/>
          <p:cNvPicPr>
            <a:picLocks noGrp="1" noChangeAspect="1" noChangeArrowheads="1"/>
          </p:cNvPicPr>
          <p:nvPr>
            <p:ph type="pic" sz="quarter" idx="17"/>
          </p:nvPr>
        </p:nvPicPr>
        <p:blipFill>
          <a:blip r:embed="rId2">
            <a:extLst>
              <a:ext uri="{28A0092B-C50C-407E-A947-70E740481C1C}">
                <a14:useLocalDpi xmlns:a14="http://schemas.microsoft.com/office/drawing/2010/main" val="0"/>
              </a:ext>
            </a:extLst>
          </a:blip>
          <a:srcRect t="27500" b="27500"/>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043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My Professional Reputation</a:t>
            </a:r>
            <a:endParaRPr lang="en-US" sz="4000" dirty="0"/>
          </a:p>
        </p:txBody>
      </p:sp>
      <p:sp>
        <p:nvSpPr>
          <p:cNvPr id="18" name="Content Placeholder 17"/>
          <p:cNvSpPr>
            <a:spLocks noGrp="1"/>
          </p:cNvSpPr>
          <p:nvPr>
            <p:ph sz="quarter" idx="10"/>
          </p:nvPr>
        </p:nvSpPr>
        <p:spPr>
          <a:xfrm>
            <a:off x="458788" y="1373187"/>
            <a:ext cx="8228012" cy="4050151"/>
          </a:xfrm>
        </p:spPr>
        <p:txBody>
          <a:bodyPr/>
          <a:lstStyle/>
          <a:p>
            <a:r>
              <a:rPr lang="en-US" sz="3200" dirty="0" smtClean="0"/>
              <a:t>What makes up our professional reputation, message, our brand?</a:t>
            </a:r>
          </a:p>
          <a:p>
            <a:pPr lvl="1">
              <a:lnSpc>
                <a:spcPct val="150000"/>
              </a:lnSpc>
            </a:pPr>
            <a:r>
              <a:rPr lang="en-US" sz="3200" dirty="0" smtClean="0"/>
              <a:t>Communication</a:t>
            </a:r>
          </a:p>
          <a:p>
            <a:pPr lvl="1">
              <a:lnSpc>
                <a:spcPct val="150000"/>
              </a:lnSpc>
            </a:pPr>
            <a:r>
              <a:rPr lang="en-US" sz="3200" dirty="0" smtClean="0"/>
              <a:t>Appearance</a:t>
            </a:r>
          </a:p>
          <a:p>
            <a:pPr lvl="1">
              <a:lnSpc>
                <a:spcPct val="150000"/>
              </a:lnSpc>
            </a:pPr>
            <a:r>
              <a:rPr lang="en-US" sz="3200" dirty="0" smtClean="0"/>
              <a:t>Relationships</a:t>
            </a:r>
          </a:p>
          <a:p>
            <a:pPr lvl="1">
              <a:lnSpc>
                <a:spcPct val="150000"/>
              </a:lnSpc>
            </a:pPr>
            <a:r>
              <a:rPr lang="en-US" sz="3200" dirty="0" smtClean="0"/>
              <a:t>Character</a:t>
            </a:r>
            <a:endParaRPr lang="en-US" dirty="0" smtClean="0"/>
          </a:p>
        </p:txBody>
      </p:sp>
      <p:sp>
        <p:nvSpPr>
          <p:cNvPr id="5" name="Date Placeholder 4"/>
          <p:cNvSpPr>
            <a:spLocks noGrp="1"/>
          </p:cNvSpPr>
          <p:nvPr>
            <p:ph type="dt" sz="half" idx="12"/>
          </p:nvPr>
        </p:nvSpPr>
        <p:spPr/>
        <p:txBody>
          <a:bodyPr/>
          <a:lstStyle/>
          <a:p>
            <a:r>
              <a:rPr lang="en-US" dirty="0" smtClean="0"/>
              <a:t>Month Day, Year</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pPr/>
              <a:t>11</a:t>
            </a:fld>
            <a:endParaRPr lang="en-US" dirty="0"/>
          </a:p>
        </p:txBody>
      </p:sp>
    </p:spTree>
    <p:extLst>
      <p:ext uri="{BB962C8B-B14F-4D97-AF65-F5344CB8AC3E}">
        <p14:creationId xmlns:p14="http://schemas.microsoft.com/office/powerpoint/2010/main" val="49231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5400" dirty="0" smtClean="0"/>
              <a:t>Communication</a:t>
            </a:r>
            <a:endParaRPr lang="en-US" sz="5400" dirty="0"/>
          </a:p>
        </p:txBody>
      </p:sp>
      <p:sp>
        <p:nvSpPr>
          <p:cNvPr id="9" name="Content Placeholder 8"/>
          <p:cNvSpPr>
            <a:spLocks noGrp="1"/>
          </p:cNvSpPr>
          <p:nvPr>
            <p:ph sz="quarter" idx="10"/>
          </p:nvPr>
        </p:nvSpPr>
        <p:spPr>
          <a:xfrm>
            <a:off x="458788" y="1373187"/>
            <a:ext cx="8228012" cy="3623355"/>
          </a:xfrm>
        </p:spPr>
        <p:txBody>
          <a:bodyPr/>
          <a:lstStyle/>
          <a:p>
            <a:r>
              <a:rPr lang="en-US" sz="2800" dirty="0" smtClean="0"/>
              <a:t>How we communicate sends a powerful message to the world about who we are.</a:t>
            </a:r>
          </a:p>
          <a:p>
            <a:endParaRPr lang="en-US" sz="2800" dirty="0" smtClean="0"/>
          </a:p>
          <a:p>
            <a:pPr lvl="1"/>
            <a:r>
              <a:rPr lang="en-US" sz="2800" dirty="0" smtClean="0"/>
              <a:t>Verbal</a:t>
            </a:r>
          </a:p>
          <a:p>
            <a:pPr lvl="1"/>
            <a:r>
              <a:rPr lang="en-US" sz="2800" dirty="0" smtClean="0"/>
              <a:t>Written (email, text, social media)</a:t>
            </a:r>
          </a:p>
          <a:p>
            <a:pPr lvl="1"/>
            <a:r>
              <a:rPr lang="en-US" sz="2800" dirty="0" smtClean="0"/>
              <a:t>Non-verbal</a:t>
            </a:r>
          </a:p>
          <a:p>
            <a:endParaRPr lang="en-US" dirty="0"/>
          </a:p>
        </p:txBody>
      </p:sp>
      <p:sp>
        <p:nvSpPr>
          <p:cNvPr id="6" name="Date Placeholder 5"/>
          <p:cNvSpPr>
            <a:spLocks noGrp="1"/>
          </p:cNvSpPr>
          <p:nvPr>
            <p:ph type="dt" sz="half" idx="15"/>
          </p:nvPr>
        </p:nvSpPr>
        <p:spPr/>
        <p:txBody>
          <a:bodyPr/>
          <a:lstStyle/>
          <a:p>
            <a:r>
              <a:rPr lang="en-US" dirty="0" smtClean="0"/>
              <a:t>Month Day, Year</a:t>
            </a:r>
            <a:endParaRPr lang="en-US" dirty="0"/>
          </a:p>
        </p:txBody>
      </p:sp>
      <p:sp>
        <p:nvSpPr>
          <p:cNvPr id="7" name="Slide Number Placeholder 6"/>
          <p:cNvSpPr>
            <a:spLocks noGrp="1"/>
          </p:cNvSpPr>
          <p:nvPr>
            <p:ph type="sldNum" sz="quarter" idx="16"/>
          </p:nvPr>
        </p:nvSpPr>
        <p:spPr/>
        <p:txBody>
          <a:bodyPr/>
          <a:lstStyle/>
          <a:p>
            <a:fld id="{5E8BC936-0928-C346-B13E-04BD58031644}" type="slidenum">
              <a:rPr lang="en-US" smtClean="0"/>
              <a:pPr/>
              <a:t>12</a:t>
            </a:fld>
            <a:endParaRPr lang="en-US" dirty="0"/>
          </a:p>
        </p:txBody>
      </p:sp>
    </p:spTree>
    <p:extLst>
      <p:ext uri="{BB962C8B-B14F-4D97-AF65-F5344CB8AC3E}">
        <p14:creationId xmlns:p14="http://schemas.microsoft.com/office/powerpoint/2010/main" val="149902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1" nodeType="with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 calcmode="lin" valueType="num">
                                      <p:cBhvr additive="base">
                                        <p:cTn id="12"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1"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 calcmode="lin" valueType="num">
                                      <p:cBhvr additive="base">
                                        <p:cTn id="16"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1" nodeType="withEffect">
                                  <p:stCondLst>
                                    <p:cond delay="0"/>
                                  </p:stCondLst>
                                  <p:childTnLst>
                                    <p:set>
                                      <p:cBhvr>
                                        <p:cTn id="19" dur="1" fill="hold">
                                          <p:stCondLst>
                                            <p:cond delay="0"/>
                                          </p:stCondLst>
                                        </p:cTn>
                                        <p:tgtEl>
                                          <p:spTgt spid="9">
                                            <p:txEl>
                                              <p:pRg st="4" end="4"/>
                                            </p:txEl>
                                          </p:spTgt>
                                        </p:tgtEl>
                                        <p:attrNameLst>
                                          <p:attrName>style.visibility</p:attrName>
                                        </p:attrNameLst>
                                      </p:cBhvr>
                                      <p:to>
                                        <p:strVal val="visible"/>
                                      </p:to>
                                    </p:set>
                                    <p:anim calcmode="lin" valueType="num">
                                      <p:cBhvr additive="base">
                                        <p:cTn id="20"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9" grpId="1"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Verbal Communication</a:t>
            </a:r>
            <a:endParaRPr lang="en-US" sz="5400" dirty="0"/>
          </a:p>
        </p:txBody>
      </p:sp>
      <p:sp>
        <p:nvSpPr>
          <p:cNvPr id="3" name="Content Placeholder 2"/>
          <p:cNvSpPr>
            <a:spLocks noGrp="1"/>
          </p:cNvSpPr>
          <p:nvPr>
            <p:ph sz="quarter" idx="10"/>
          </p:nvPr>
        </p:nvSpPr>
        <p:spPr>
          <a:xfrm>
            <a:off x="458788" y="1373187"/>
            <a:ext cx="8228012" cy="4680772"/>
          </a:xfrm>
        </p:spPr>
        <p:txBody>
          <a:bodyPr/>
          <a:lstStyle/>
          <a:p>
            <a:r>
              <a:rPr lang="en-US" sz="2400" dirty="0" smtClean="0"/>
              <a:t>Important Verbal Communication Tips:</a:t>
            </a:r>
          </a:p>
          <a:p>
            <a:pPr lvl="1"/>
            <a:r>
              <a:rPr lang="en-US" sz="2000" dirty="0" smtClean="0"/>
              <a:t>Tone</a:t>
            </a:r>
          </a:p>
          <a:p>
            <a:pPr lvl="3"/>
            <a:r>
              <a:rPr lang="en-US" sz="1800" dirty="0" smtClean="0"/>
              <a:t>It’s what you say AND how you say it</a:t>
            </a:r>
          </a:p>
          <a:p>
            <a:pPr lvl="1"/>
            <a:r>
              <a:rPr lang="en-US" sz="2000" dirty="0" smtClean="0"/>
              <a:t>Clarity</a:t>
            </a:r>
          </a:p>
          <a:p>
            <a:pPr lvl="3"/>
            <a:r>
              <a:rPr lang="en-US" sz="1800" dirty="0" smtClean="0"/>
              <a:t>Be clear and confident in your communication if you want others to understand your message. Stay away from “filler” words</a:t>
            </a:r>
          </a:p>
          <a:p>
            <a:pPr lvl="1"/>
            <a:r>
              <a:rPr lang="en-US" sz="2000" dirty="0" smtClean="0"/>
              <a:t>Pos</a:t>
            </a:r>
            <a:r>
              <a:rPr lang="en-US" sz="2000" dirty="0"/>
              <a:t>i</a:t>
            </a:r>
            <a:r>
              <a:rPr lang="en-US" sz="2000" dirty="0" smtClean="0"/>
              <a:t>tive</a:t>
            </a:r>
          </a:p>
          <a:p>
            <a:pPr lvl="3"/>
            <a:r>
              <a:rPr lang="en-US" sz="1800" dirty="0" smtClean="0"/>
              <a:t>Negative communication indicates negativity in outlook and personality</a:t>
            </a:r>
          </a:p>
          <a:p>
            <a:pPr lvl="1"/>
            <a:r>
              <a:rPr lang="en-US" sz="2000" dirty="0" smtClean="0"/>
              <a:t>Word Choice</a:t>
            </a:r>
          </a:p>
          <a:p>
            <a:pPr lvl="3"/>
            <a:r>
              <a:rPr lang="en-US" sz="1800" dirty="0" smtClean="0"/>
              <a:t>Use of slang, profanity or stereotypes can send a message about you that you didn’t intend</a:t>
            </a:r>
          </a:p>
          <a:p>
            <a:pPr lvl="1"/>
            <a:r>
              <a:rPr lang="en-US" sz="2000" dirty="0" smtClean="0"/>
              <a:t>Brevity</a:t>
            </a:r>
          </a:p>
          <a:p>
            <a:pPr lvl="3"/>
            <a:r>
              <a:rPr lang="en-US" sz="1800" dirty="0" smtClean="0"/>
              <a:t>The human brain can really only absorb four (4) things at a time, so make your communication brief and to the point</a:t>
            </a:r>
          </a:p>
          <a:p>
            <a:pPr marL="0" lvl="1" indent="0">
              <a:buNone/>
            </a:pPr>
            <a:endParaRPr lang="en-US" dirty="0"/>
          </a:p>
        </p:txBody>
      </p:sp>
      <p:sp>
        <p:nvSpPr>
          <p:cNvPr id="7" name="Date Placeholder 6"/>
          <p:cNvSpPr>
            <a:spLocks noGrp="1"/>
          </p:cNvSpPr>
          <p:nvPr>
            <p:ph type="dt" sz="half" idx="16"/>
          </p:nvPr>
        </p:nvSpPr>
        <p:spPr/>
        <p:txBody>
          <a:bodyPr/>
          <a:lstStyle/>
          <a:p>
            <a:r>
              <a:rPr lang="en-US" dirty="0" smtClean="0"/>
              <a:t>Month Day, Year</a:t>
            </a:r>
            <a:endParaRPr lang="en-US" dirty="0"/>
          </a:p>
        </p:txBody>
      </p:sp>
      <p:sp>
        <p:nvSpPr>
          <p:cNvPr id="9" name="Slide Number Placeholder 8"/>
          <p:cNvSpPr>
            <a:spLocks noGrp="1"/>
          </p:cNvSpPr>
          <p:nvPr>
            <p:ph type="sldNum" sz="quarter" idx="17"/>
          </p:nvPr>
        </p:nvSpPr>
        <p:spPr/>
        <p:txBody>
          <a:bodyPr/>
          <a:lstStyle/>
          <a:p>
            <a:fld id="{5E8BC936-0928-C346-B13E-04BD58031644}" type="slidenum">
              <a:rPr lang="en-US" smtClean="0"/>
              <a:pPr/>
              <a:t>13</a:t>
            </a:fld>
            <a:endParaRPr lang="en-US" dirty="0"/>
          </a:p>
        </p:txBody>
      </p:sp>
    </p:spTree>
    <p:extLst>
      <p:ext uri="{BB962C8B-B14F-4D97-AF65-F5344CB8AC3E}">
        <p14:creationId xmlns:p14="http://schemas.microsoft.com/office/powerpoint/2010/main" val="152155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Effect transition="in" filter="fade">
                                      <p:cBhvr>
                                        <p:cTn id="60" dur="1000"/>
                                        <p:tgtEl>
                                          <p:spTgt spid="3">
                                            <p:txEl>
                                              <p:pRg st="10" end="10"/>
                                            </p:txEl>
                                          </p:spTgt>
                                        </p:tgtEl>
                                      </p:cBhvr>
                                    </p:animEffect>
                                    <p:anim calcmode="lin" valueType="num">
                                      <p:cBhvr>
                                        <p:cTn id="6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Verbal Communication</a:t>
            </a:r>
            <a:endParaRPr lang="en-US" sz="5400" dirty="0"/>
          </a:p>
        </p:txBody>
      </p:sp>
      <p:sp>
        <p:nvSpPr>
          <p:cNvPr id="3" name="Content Placeholder 2"/>
          <p:cNvSpPr>
            <a:spLocks noGrp="1"/>
          </p:cNvSpPr>
          <p:nvPr>
            <p:ph sz="quarter" idx="10"/>
          </p:nvPr>
        </p:nvSpPr>
        <p:spPr>
          <a:xfrm>
            <a:off x="458788" y="1175657"/>
            <a:ext cx="8228012" cy="5198631"/>
          </a:xfrm>
        </p:spPr>
        <p:txBody>
          <a:bodyPr/>
          <a:lstStyle/>
          <a:p>
            <a:endParaRPr lang="en-US" dirty="0" smtClean="0"/>
          </a:p>
          <a:p>
            <a:pPr algn="ctr"/>
            <a:r>
              <a:rPr lang="en-US" sz="3200" b="1" dirty="0" smtClean="0"/>
              <a:t>As Infection Preventionists, what is important to your verbal communication?</a:t>
            </a:r>
            <a:endParaRPr lang="en-US" sz="2400" dirty="0"/>
          </a:p>
          <a:p>
            <a:endParaRPr lang="en-US" dirty="0" smtClean="0"/>
          </a:p>
          <a:p>
            <a:pPr lvl="1"/>
            <a:r>
              <a:rPr lang="en-US" sz="2400" dirty="0" smtClean="0"/>
              <a:t>Context?</a:t>
            </a:r>
          </a:p>
          <a:p>
            <a:pPr lvl="1"/>
            <a:r>
              <a:rPr lang="en-US" sz="2400" dirty="0" smtClean="0"/>
              <a:t>Experience?</a:t>
            </a:r>
          </a:p>
          <a:p>
            <a:pPr lvl="1"/>
            <a:r>
              <a:rPr lang="en-US" sz="2400" dirty="0" smtClean="0"/>
              <a:t>Knowledge Base/Evidence?</a:t>
            </a:r>
          </a:p>
          <a:p>
            <a:pPr lvl="1"/>
            <a:r>
              <a:rPr lang="en-US" sz="2400" dirty="0" smtClean="0"/>
              <a:t>Subject Matter Experts?</a:t>
            </a:r>
          </a:p>
          <a:p>
            <a:pPr lvl="1"/>
            <a:endParaRPr lang="en-US" dirty="0" smtClean="0"/>
          </a:p>
          <a:p>
            <a:pPr lvl="1"/>
            <a:endParaRPr lang="en-US" dirty="0" smtClean="0"/>
          </a:p>
          <a:p>
            <a:pPr marL="0" lvl="1" indent="0">
              <a:buNone/>
            </a:pPr>
            <a:endParaRPr lang="en-US" dirty="0"/>
          </a:p>
        </p:txBody>
      </p:sp>
      <p:sp>
        <p:nvSpPr>
          <p:cNvPr id="7" name="Date Placeholder 6"/>
          <p:cNvSpPr>
            <a:spLocks noGrp="1"/>
          </p:cNvSpPr>
          <p:nvPr>
            <p:ph type="dt" sz="half" idx="16"/>
          </p:nvPr>
        </p:nvSpPr>
        <p:spPr/>
        <p:txBody>
          <a:bodyPr/>
          <a:lstStyle/>
          <a:p>
            <a:r>
              <a:rPr lang="en-US" dirty="0" smtClean="0"/>
              <a:t>Month Day, Year</a:t>
            </a:r>
            <a:endParaRPr lang="en-US" dirty="0"/>
          </a:p>
        </p:txBody>
      </p:sp>
      <p:sp>
        <p:nvSpPr>
          <p:cNvPr id="9" name="Slide Number Placeholder 8"/>
          <p:cNvSpPr>
            <a:spLocks noGrp="1"/>
          </p:cNvSpPr>
          <p:nvPr>
            <p:ph type="sldNum" sz="quarter" idx="17"/>
          </p:nvPr>
        </p:nvSpPr>
        <p:spPr/>
        <p:txBody>
          <a:bodyPr/>
          <a:lstStyle/>
          <a:p>
            <a:fld id="{5E8BC936-0928-C346-B13E-04BD58031644}" type="slidenum">
              <a:rPr lang="en-US" smtClean="0"/>
              <a:pPr/>
              <a:t>14</a:t>
            </a:fld>
            <a:endParaRPr lang="en-US" dirty="0"/>
          </a:p>
        </p:txBody>
      </p:sp>
    </p:spTree>
    <p:extLst>
      <p:ext uri="{BB962C8B-B14F-4D97-AF65-F5344CB8AC3E}">
        <p14:creationId xmlns:p14="http://schemas.microsoft.com/office/powerpoint/2010/main" val="1437743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447902"/>
            <a:ext cx="8229600" cy="796925"/>
          </a:xfrm>
        </p:spPr>
        <p:txBody>
          <a:bodyPr/>
          <a:lstStyle/>
          <a:p>
            <a:r>
              <a:rPr lang="en-US" b="1" dirty="0"/>
              <a:t>Non-Verbal Communication</a:t>
            </a:r>
            <a:endParaRPr lang="en-US" dirty="0"/>
          </a:p>
        </p:txBody>
      </p:sp>
      <p:sp>
        <p:nvSpPr>
          <p:cNvPr id="4" name="Date Placeholder 3"/>
          <p:cNvSpPr>
            <a:spLocks noGrp="1"/>
          </p:cNvSpPr>
          <p:nvPr>
            <p:ph type="dt" sz="half" idx="13"/>
          </p:nvPr>
        </p:nvSpPr>
        <p:spPr/>
        <p:txBody>
          <a:bodyPr/>
          <a:lstStyle/>
          <a:p>
            <a:r>
              <a:rPr lang="en-US" dirty="0" smtClean="0"/>
              <a:t>Month Day, Year</a:t>
            </a:r>
            <a:endParaRPr lang="en-US" dirty="0"/>
          </a:p>
        </p:txBody>
      </p:sp>
      <p:sp>
        <p:nvSpPr>
          <p:cNvPr id="5" name="Slide Number Placeholder 4"/>
          <p:cNvSpPr>
            <a:spLocks noGrp="1"/>
          </p:cNvSpPr>
          <p:nvPr>
            <p:ph type="sldNum" sz="quarter" idx="14"/>
          </p:nvPr>
        </p:nvSpPr>
        <p:spPr/>
        <p:txBody>
          <a:bodyPr/>
          <a:lstStyle/>
          <a:p>
            <a:fld id="{5E8BC936-0928-C346-B13E-04BD58031644}" type="slidenum">
              <a:rPr lang="en-US" smtClean="0"/>
              <a:pPr/>
              <a:t>15</a:t>
            </a:fld>
            <a:endParaRPr lang="en-US" dirty="0"/>
          </a:p>
        </p:txBody>
      </p:sp>
      <p:pic>
        <p:nvPicPr>
          <p:cNvPr id="12290" name="Picture 2"/>
          <p:cNvPicPr>
            <a:picLocks noGrp="1" noChangeAspect="1" noChangeArrowheads="1"/>
          </p:cNvPicPr>
          <p:nvPr>
            <p:ph sz="quarter" idx="12"/>
          </p:nvPr>
        </p:nvPicPr>
        <p:blipFill>
          <a:blip r:embed="rId2">
            <a:extLst>
              <a:ext uri="{28A0092B-C50C-407E-A947-70E740481C1C}">
                <a14:useLocalDpi xmlns:a14="http://schemas.microsoft.com/office/drawing/2010/main" val="0"/>
              </a:ext>
            </a:extLst>
          </a:blip>
          <a:srcRect/>
          <a:stretch>
            <a:fillRect/>
          </a:stretch>
        </p:blipFill>
        <p:spPr bwMode="auto">
          <a:xfrm>
            <a:off x="876298" y="1844901"/>
            <a:ext cx="6910042" cy="3282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650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796925"/>
          </a:xfrm>
        </p:spPr>
        <p:txBody>
          <a:bodyPr/>
          <a:lstStyle/>
          <a:p>
            <a:r>
              <a:rPr lang="en-US" sz="5400" b="1" dirty="0" smtClean="0"/>
              <a:t>Non-Verbal Communication</a:t>
            </a:r>
            <a:endParaRPr lang="en-US" sz="5400" b="1" dirty="0"/>
          </a:p>
        </p:txBody>
      </p:sp>
      <p:sp>
        <p:nvSpPr>
          <p:cNvPr id="10" name="Content Placeholder 9"/>
          <p:cNvSpPr>
            <a:spLocks noGrp="1"/>
          </p:cNvSpPr>
          <p:nvPr>
            <p:ph sz="quarter" idx="12"/>
          </p:nvPr>
        </p:nvSpPr>
        <p:spPr>
          <a:xfrm>
            <a:off x="457200" y="1698171"/>
            <a:ext cx="8229600" cy="4245429"/>
          </a:xfrm>
        </p:spPr>
        <p:txBody>
          <a:bodyPr/>
          <a:lstStyle/>
          <a:p>
            <a:pPr marL="0" indent="0">
              <a:buNone/>
            </a:pPr>
            <a:r>
              <a:rPr lang="en-US" sz="2400" dirty="0">
                <a:solidFill>
                  <a:schemeClr val="tx1"/>
                </a:solidFill>
              </a:rPr>
              <a:t>It's well known that good communication is the foundation of any successful relationship, be it personal or professional. </a:t>
            </a:r>
            <a:endParaRPr lang="en-US" sz="2400" dirty="0" smtClean="0">
              <a:solidFill>
                <a:schemeClr val="tx1"/>
              </a:solidFill>
            </a:endParaRPr>
          </a:p>
          <a:p>
            <a:pPr marL="0" indent="0">
              <a:buNone/>
            </a:pPr>
            <a:endParaRPr lang="en-US" sz="2400" dirty="0" smtClean="0">
              <a:solidFill>
                <a:schemeClr val="tx1"/>
              </a:solidFill>
            </a:endParaRPr>
          </a:p>
          <a:p>
            <a:pPr marL="0" indent="0">
              <a:buNone/>
            </a:pPr>
            <a:r>
              <a:rPr lang="en-US" sz="2400" dirty="0" smtClean="0">
                <a:solidFill>
                  <a:schemeClr val="tx1"/>
                </a:solidFill>
              </a:rPr>
              <a:t>It's </a:t>
            </a:r>
            <a:r>
              <a:rPr lang="en-US" sz="2400" dirty="0">
                <a:solidFill>
                  <a:schemeClr val="tx1"/>
                </a:solidFill>
              </a:rPr>
              <a:t>important to recognize, though, that it's our nonverbal communication—our facial expressions, gestures, eye contact, posture, and tone of voice—that speak the loudest. </a:t>
            </a:r>
            <a:endParaRPr lang="en-US" sz="2400" dirty="0" smtClean="0">
              <a:solidFill>
                <a:schemeClr val="tx1"/>
              </a:solidFill>
            </a:endParaRPr>
          </a:p>
          <a:p>
            <a:pPr marL="0" indent="0">
              <a:buNone/>
            </a:pPr>
            <a:endParaRPr lang="en-US" sz="2400" dirty="0" smtClean="0">
              <a:solidFill>
                <a:schemeClr val="tx1"/>
              </a:solidFill>
            </a:endParaRPr>
          </a:p>
          <a:p>
            <a:pPr marL="0" indent="0">
              <a:buNone/>
            </a:pPr>
            <a:r>
              <a:rPr lang="en-US" sz="2400" dirty="0" smtClean="0">
                <a:solidFill>
                  <a:schemeClr val="tx1"/>
                </a:solidFill>
              </a:rPr>
              <a:t>The </a:t>
            </a:r>
            <a:r>
              <a:rPr lang="en-US" sz="2400" dirty="0">
                <a:solidFill>
                  <a:schemeClr val="tx1"/>
                </a:solidFill>
              </a:rPr>
              <a:t>ability to understand and use nonverbal communication, or body language, is a powerful tool that can help you connect with others, express what you really mean, and build better relationships.</a:t>
            </a:r>
          </a:p>
        </p:txBody>
      </p:sp>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16</a:t>
            </a:fld>
            <a:endParaRPr lang="en-US" dirty="0"/>
          </a:p>
        </p:txBody>
      </p:sp>
    </p:spTree>
    <p:extLst>
      <p:ext uri="{BB962C8B-B14F-4D97-AF65-F5344CB8AC3E}">
        <p14:creationId xmlns:p14="http://schemas.microsoft.com/office/powerpoint/2010/main" val="40761035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Non-Verbal Communication</a:t>
            </a:r>
            <a:endParaRPr lang="en-US" sz="5400" dirty="0"/>
          </a:p>
        </p:txBody>
      </p:sp>
      <p:sp>
        <p:nvSpPr>
          <p:cNvPr id="3" name="Content Placeholder 2"/>
          <p:cNvSpPr>
            <a:spLocks noGrp="1"/>
          </p:cNvSpPr>
          <p:nvPr>
            <p:ph sz="quarter" idx="10"/>
          </p:nvPr>
        </p:nvSpPr>
        <p:spPr>
          <a:xfrm>
            <a:off x="458788" y="1373187"/>
            <a:ext cx="8228012" cy="4374469"/>
          </a:xfrm>
        </p:spPr>
        <p:txBody>
          <a:bodyPr/>
          <a:lstStyle/>
          <a:p>
            <a:pPr lvl="1"/>
            <a:r>
              <a:rPr lang="en-US" sz="2400" dirty="0" smtClean="0"/>
              <a:t>Eye Contact</a:t>
            </a:r>
          </a:p>
          <a:p>
            <a:pPr lvl="3"/>
            <a:r>
              <a:rPr lang="en-US" sz="1800" dirty="0" smtClean="0"/>
              <a:t>Are you making eye contact? Is it overly intense or appropriate indicating someone has your full attention? Do you have your cell phone in hand while someone is talking?</a:t>
            </a:r>
          </a:p>
          <a:p>
            <a:pPr lvl="1"/>
            <a:r>
              <a:rPr lang="en-US" sz="2400" dirty="0" smtClean="0"/>
              <a:t>Facial Expression</a:t>
            </a:r>
          </a:p>
          <a:p>
            <a:pPr lvl="3"/>
            <a:r>
              <a:rPr lang="en-US" sz="1800" dirty="0" smtClean="0"/>
              <a:t>Does your facial expression match your words? Are you conveying with your face that you are present and interested, engaged and happy?</a:t>
            </a:r>
          </a:p>
          <a:p>
            <a:pPr lvl="1"/>
            <a:r>
              <a:rPr lang="en-US" sz="2400" dirty="0" smtClean="0"/>
              <a:t>Posture</a:t>
            </a:r>
          </a:p>
          <a:p>
            <a:pPr lvl="3"/>
            <a:r>
              <a:rPr lang="en-US" sz="1800" dirty="0" smtClean="0"/>
              <a:t>Are you sitting up straight, or slouched in the chair?</a:t>
            </a:r>
          </a:p>
          <a:p>
            <a:pPr lvl="1"/>
            <a:r>
              <a:rPr lang="en-US" sz="2400" dirty="0" smtClean="0"/>
              <a:t>Touch</a:t>
            </a:r>
          </a:p>
          <a:p>
            <a:pPr lvl="3"/>
            <a:r>
              <a:rPr lang="en-US" sz="1800" dirty="0" smtClean="0"/>
              <a:t>Is touch appropriate? What level of touch is acceptable and how do you know?</a:t>
            </a:r>
          </a:p>
          <a:p>
            <a:pPr lvl="1"/>
            <a:r>
              <a:rPr lang="en-US" sz="2400" dirty="0" smtClean="0"/>
              <a:t>Intensity</a:t>
            </a:r>
          </a:p>
          <a:p>
            <a:pPr lvl="3"/>
            <a:r>
              <a:rPr lang="en-US" sz="1800" dirty="0" smtClean="0"/>
              <a:t>Does it match the message</a:t>
            </a:r>
            <a:r>
              <a:rPr lang="en-US" dirty="0"/>
              <a:t>?</a:t>
            </a:r>
            <a:endParaRPr lang="en-US" dirty="0" smtClean="0"/>
          </a:p>
          <a:p>
            <a:pPr marL="0" lvl="1" indent="0">
              <a:buNone/>
            </a:pPr>
            <a:endParaRPr lang="en-US" dirty="0"/>
          </a:p>
        </p:txBody>
      </p:sp>
      <p:sp>
        <p:nvSpPr>
          <p:cNvPr id="7" name="Date Placeholder 6"/>
          <p:cNvSpPr>
            <a:spLocks noGrp="1"/>
          </p:cNvSpPr>
          <p:nvPr>
            <p:ph type="dt" sz="half" idx="16"/>
          </p:nvPr>
        </p:nvSpPr>
        <p:spPr/>
        <p:txBody>
          <a:bodyPr/>
          <a:lstStyle/>
          <a:p>
            <a:r>
              <a:rPr lang="en-US" dirty="0" smtClean="0"/>
              <a:t>Month Day, Year</a:t>
            </a:r>
            <a:endParaRPr lang="en-US" dirty="0"/>
          </a:p>
        </p:txBody>
      </p:sp>
      <p:sp>
        <p:nvSpPr>
          <p:cNvPr id="9" name="Slide Number Placeholder 8"/>
          <p:cNvSpPr>
            <a:spLocks noGrp="1"/>
          </p:cNvSpPr>
          <p:nvPr>
            <p:ph type="sldNum" sz="quarter" idx="17"/>
          </p:nvPr>
        </p:nvSpPr>
        <p:spPr/>
        <p:txBody>
          <a:bodyPr/>
          <a:lstStyle/>
          <a:p>
            <a:fld id="{5E8BC936-0928-C346-B13E-04BD58031644}" type="slidenum">
              <a:rPr lang="en-US" smtClean="0"/>
              <a:pPr/>
              <a:t>17</a:t>
            </a:fld>
            <a:endParaRPr lang="en-US" dirty="0"/>
          </a:p>
        </p:txBody>
      </p:sp>
    </p:spTree>
    <p:extLst>
      <p:ext uri="{BB962C8B-B14F-4D97-AF65-F5344CB8AC3E}">
        <p14:creationId xmlns:p14="http://schemas.microsoft.com/office/powerpoint/2010/main" val="296057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796925"/>
          </a:xfrm>
        </p:spPr>
        <p:txBody>
          <a:bodyPr/>
          <a:lstStyle/>
          <a:p>
            <a:r>
              <a:rPr lang="en-US" sz="5400" b="1" dirty="0" smtClean="0"/>
              <a:t>Written Communication</a:t>
            </a:r>
            <a:endParaRPr lang="en-US" sz="5400" b="1" dirty="0"/>
          </a:p>
        </p:txBody>
      </p:sp>
      <p:sp>
        <p:nvSpPr>
          <p:cNvPr id="10" name="Content Placeholder 9"/>
          <p:cNvSpPr>
            <a:spLocks noGrp="1"/>
          </p:cNvSpPr>
          <p:nvPr>
            <p:ph sz="quarter" idx="12"/>
          </p:nvPr>
        </p:nvSpPr>
        <p:spPr>
          <a:xfrm>
            <a:off x="457200" y="1698171"/>
            <a:ext cx="8229600" cy="4245429"/>
          </a:xfrm>
        </p:spPr>
        <p:txBody>
          <a:bodyPr/>
          <a:lstStyle/>
          <a:p>
            <a:pPr marL="0" indent="0">
              <a:buNone/>
            </a:pPr>
            <a:r>
              <a:rPr lang="en-US" dirty="0" smtClean="0">
                <a:solidFill>
                  <a:schemeClr val="tx1"/>
                </a:solidFill>
              </a:rPr>
              <a:t>Documents</a:t>
            </a:r>
          </a:p>
          <a:p>
            <a:pPr marL="457200" indent="-457200">
              <a:buFont typeface="Arial" panose="020B0604020202020204" pitchFamily="34" charset="0"/>
              <a:buChar char="•"/>
            </a:pPr>
            <a:r>
              <a:rPr lang="en-US" dirty="0" smtClean="0">
                <a:solidFill>
                  <a:schemeClr val="tx1"/>
                </a:solidFill>
              </a:rPr>
              <a:t>What do you think when you see written communication with misspellings or grammatical errors?</a:t>
            </a:r>
          </a:p>
          <a:p>
            <a:pPr marL="457200" indent="-457200">
              <a:buFont typeface="Arial" panose="020B0604020202020204" pitchFamily="34" charset="0"/>
              <a:buChar char="•"/>
            </a:pPr>
            <a:r>
              <a:rPr lang="en-US" dirty="0" smtClean="0">
                <a:solidFill>
                  <a:schemeClr val="tx1"/>
                </a:solidFill>
              </a:rPr>
              <a:t>What do errors in writing indicate to you about the author?</a:t>
            </a:r>
          </a:p>
          <a:p>
            <a:pPr marL="457200" indent="-457200">
              <a:buFont typeface="Arial" panose="020B0604020202020204" pitchFamily="34" charset="0"/>
              <a:buChar char="•"/>
            </a:pPr>
            <a:r>
              <a:rPr lang="en-US" dirty="0" smtClean="0">
                <a:solidFill>
                  <a:schemeClr val="tx1"/>
                </a:solidFill>
              </a:rPr>
              <a:t>What do certifications on the signature indicate to you?</a:t>
            </a:r>
          </a:p>
          <a:p>
            <a:pPr marL="457200" indent="-457200">
              <a:buFont typeface="Arial" panose="020B0604020202020204" pitchFamily="34" charset="0"/>
              <a:buChar char="•"/>
            </a:pPr>
            <a:endParaRPr lang="en-US" dirty="0">
              <a:solidFill>
                <a:schemeClr val="tx1"/>
              </a:solidFill>
            </a:endParaRPr>
          </a:p>
          <a:p>
            <a:pPr marL="0" indent="0" algn="ctr">
              <a:buNone/>
            </a:pPr>
            <a:r>
              <a:rPr lang="en-US" dirty="0" smtClean="0">
                <a:solidFill>
                  <a:schemeClr val="tx1"/>
                </a:solidFill>
              </a:rPr>
              <a:t>What are your examples?</a:t>
            </a:r>
            <a:endParaRPr lang="en-US" dirty="0">
              <a:solidFill>
                <a:schemeClr val="tx1"/>
              </a:solidFill>
            </a:endParaRPr>
          </a:p>
        </p:txBody>
      </p:sp>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18</a:t>
            </a:fld>
            <a:endParaRPr lang="en-US" dirty="0"/>
          </a:p>
        </p:txBody>
      </p:sp>
    </p:spTree>
    <p:extLst>
      <p:ext uri="{BB962C8B-B14F-4D97-AF65-F5344CB8AC3E}">
        <p14:creationId xmlns:p14="http://schemas.microsoft.com/office/powerpoint/2010/main" val="27850536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457200" y="162838"/>
            <a:ext cx="8229600" cy="6211450"/>
          </a:xfrm>
        </p:spPr>
        <p:txBody>
          <a:bodyPr/>
          <a:lstStyle/>
          <a:p>
            <a:pPr marL="0" indent="0">
              <a:buNone/>
            </a:pPr>
            <a:r>
              <a:rPr lang="en-US" dirty="0"/>
              <a:t>Memo: </a:t>
            </a:r>
          </a:p>
          <a:p>
            <a:pPr marL="0" indent="0">
              <a:buNone/>
            </a:pPr>
            <a:r>
              <a:rPr lang="en-US" dirty="0"/>
              <a:t>To: Employees of </a:t>
            </a:r>
            <a:r>
              <a:rPr lang="en-US" dirty="0" smtClean="0"/>
              <a:t>Distribution </a:t>
            </a:r>
            <a:r>
              <a:rPr lang="en-US" dirty="0"/>
              <a:t>Dept. From: emily weisenbach, Manager  </a:t>
            </a:r>
          </a:p>
          <a:p>
            <a:pPr marL="0" indent="0">
              <a:buNone/>
            </a:pPr>
            <a:r>
              <a:rPr lang="en-US" dirty="0"/>
              <a:t>Re: New Requirements   </a:t>
            </a:r>
            <a:endParaRPr lang="en-US" dirty="0" smtClean="0"/>
          </a:p>
          <a:p>
            <a:pPr marL="0" indent="0">
              <a:buNone/>
            </a:pPr>
            <a:r>
              <a:rPr lang="en-US" dirty="0" smtClean="0"/>
              <a:t>____________________________________________</a:t>
            </a:r>
            <a:endParaRPr lang="en-US" dirty="0"/>
          </a:p>
          <a:p>
            <a:pPr marL="0" indent="0">
              <a:buNone/>
            </a:pPr>
            <a:r>
              <a:rPr lang="en-US" dirty="0"/>
              <a:t>To all employees of the distribution department. As I’ve told you there are new requirement required to keep your jobs in the department. You have to meet these requirements by 2/30/16 or face consequences.  </a:t>
            </a:r>
          </a:p>
          <a:p>
            <a:pPr marL="0" indent="0">
              <a:buNone/>
            </a:pPr>
            <a:r>
              <a:rPr lang="en-US" dirty="0"/>
              <a:t>The expectation is you will get it done. If you have trouble, let us know.   </a:t>
            </a:r>
            <a:endParaRPr lang="en-US" dirty="0" smtClean="0"/>
          </a:p>
          <a:p>
            <a:pPr marL="0" indent="0">
              <a:buNone/>
            </a:pPr>
            <a:endParaRPr lang="en-US" dirty="0"/>
          </a:p>
          <a:p>
            <a:pPr marL="0" indent="0">
              <a:buNone/>
            </a:pPr>
            <a:r>
              <a:rPr lang="en-US" dirty="0"/>
              <a:t>Emily Weisenbach </a:t>
            </a:r>
          </a:p>
        </p:txBody>
      </p:sp>
      <p:sp>
        <p:nvSpPr>
          <p:cNvPr id="4" name="Date Placeholder 3"/>
          <p:cNvSpPr>
            <a:spLocks noGrp="1"/>
          </p:cNvSpPr>
          <p:nvPr>
            <p:ph type="dt" sz="half" idx="13"/>
          </p:nvPr>
        </p:nvSpPr>
        <p:spPr/>
        <p:txBody>
          <a:bodyPr/>
          <a:lstStyle/>
          <a:p>
            <a:r>
              <a:rPr lang="en-US" dirty="0" smtClean="0"/>
              <a:t>Month Day, Year</a:t>
            </a:r>
            <a:endParaRPr lang="en-US" dirty="0"/>
          </a:p>
        </p:txBody>
      </p:sp>
      <p:sp>
        <p:nvSpPr>
          <p:cNvPr id="5" name="Slide Number Placeholder 4"/>
          <p:cNvSpPr>
            <a:spLocks noGrp="1"/>
          </p:cNvSpPr>
          <p:nvPr>
            <p:ph type="sldNum" sz="quarter" idx="14"/>
          </p:nvPr>
        </p:nvSpPr>
        <p:spPr/>
        <p:txBody>
          <a:bodyPr/>
          <a:lstStyle/>
          <a:p>
            <a:fld id="{5E8BC936-0928-C346-B13E-04BD58031644}" type="slidenum">
              <a:rPr lang="en-US" smtClean="0"/>
              <a:pPr/>
              <a:t>19</a:t>
            </a:fld>
            <a:endParaRPr lang="en-US" dirty="0"/>
          </a:p>
        </p:txBody>
      </p:sp>
    </p:spTree>
    <p:extLst>
      <p:ext uri="{BB962C8B-B14F-4D97-AF65-F5344CB8AC3E}">
        <p14:creationId xmlns:p14="http://schemas.microsoft.com/office/powerpoint/2010/main" val="2233824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796925"/>
          </a:xfrm>
        </p:spPr>
        <p:txBody>
          <a:bodyPr/>
          <a:lstStyle/>
          <a:p>
            <a:r>
              <a:rPr lang="en-US" sz="5400" b="1" dirty="0" smtClean="0"/>
              <a:t>Written Communication</a:t>
            </a:r>
            <a:endParaRPr lang="en-US" sz="5400" b="1" dirty="0"/>
          </a:p>
        </p:txBody>
      </p:sp>
      <p:sp>
        <p:nvSpPr>
          <p:cNvPr id="10" name="Content Placeholder 9"/>
          <p:cNvSpPr>
            <a:spLocks noGrp="1"/>
          </p:cNvSpPr>
          <p:nvPr>
            <p:ph sz="quarter" idx="12"/>
          </p:nvPr>
        </p:nvSpPr>
        <p:spPr>
          <a:xfrm>
            <a:off x="457200" y="1698171"/>
            <a:ext cx="8229600" cy="4245429"/>
          </a:xfrm>
        </p:spPr>
        <p:txBody>
          <a:bodyPr/>
          <a:lstStyle/>
          <a:p>
            <a:pPr marL="0" indent="0">
              <a:buNone/>
            </a:pPr>
            <a:r>
              <a:rPr lang="en-US" dirty="0" smtClean="0"/>
              <a:t>Emails</a:t>
            </a:r>
          </a:p>
          <a:p>
            <a:pPr marL="0" indent="0">
              <a:buNone/>
            </a:pPr>
            <a:endParaRPr lang="en-US" sz="2000" dirty="0"/>
          </a:p>
          <a:p>
            <a:pPr marL="0" indent="0">
              <a:buNone/>
            </a:pPr>
            <a:r>
              <a:rPr lang="en-US" sz="2000" dirty="0"/>
              <a:t>Hi good day, I came into work didn't no I had to get clearance to return,  I </a:t>
            </a:r>
            <a:r>
              <a:rPr lang="en-US" sz="2000" dirty="0" smtClean="0"/>
              <a:t>am sorry </a:t>
            </a:r>
            <a:r>
              <a:rPr lang="en-US" sz="2000" dirty="0"/>
              <a:t>for any inconveniences I may have caused,  am on my way to the doctor and then I will come in to occupational heath to my next clearance, I only </a:t>
            </a:r>
            <a:r>
              <a:rPr lang="en-US" sz="2000" dirty="0" smtClean="0"/>
              <a:t>returned </a:t>
            </a:r>
            <a:r>
              <a:rPr lang="en-US" sz="2000" dirty="0"/>
              <a:t>to work today because I still wasn't feeling good the date the doctor told me to return,  I did call </a:t>
            </a:r>
            <a:r>
              <a:rPr lang="en-US" sz="2000" dirty="0" smtClean="0"/>
              <a:t>Unum </a:t>
            </a:r>
            <a:r>
              <a:rPr lang="en-US" sz="2000" dirty="0"/>
              <a:t>and the nursing office everyday until </a:t>
            </a:r>
            <a:r>
              <a:rPr lang="en-US" sz="2000" dirty="0" smtClean="0"/>
              <a:t>yesterday, </a:t>
            </a:r>
            <a:r>
              <a:rPr lang="en-US" sz="2000" dirty="0"/>
              <a:t>I have all documents to show me being sick and letters from </a:t>
            </a:r>
            <a:r>
              <a:rPr lang="en-US" sz="2000" dirty="0" smtClean="0"/>
              <a:t>Unum </a:t>
            </a:r>
            <a:r>
              <a:rPr lang="en-US" sz="2000" dirty="0"/>
              <a:t>also, I also have me intermittent leave letter to show am on FMLA, thanks again, I only got my cellphone back on </a:t>
            </a:r>
            <a:r>
              <a:rPr lang="en-US" sz="2000" dirty="0" smtClean="0"/>
              <a:t>Saturday,  I </a:t>
            </a:r>
            <a:r>
              <a:rPr lang="en-US" sz="2000" dirty="0"/>
              <a:t>hope you understand thanks</a:t>
            </a:r>
            <a:r>
              <a:rPr lang="en-US" sz="2000" dirty="0" smtClean="0"/>
              <a:t>.</a:t>
            </a:r>
          </a:p>
          <a:p>
            <a:pPr marL="0" indent="0">
              <a:buNone/>
            </a:pPr>
            <a:endParaRPr lang="en-US" sz="1600" dirty="0"/>
          </a:p>
        </p:txBody>
      </p:sp>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20</a:t>
            </a:fld>
            <a:endParaRPr lang="en-US" dirty="0"/>
          </a:p>
        </p:txBody>
      </p:sp>
    </p:spTree>
    <p:extLst>
      <p:ext uri="{BB962C8B-B14F-4D97-AF65-F5344CB8AC3E}">
        <p14:creationId xmlns:p14="http://schemas.microsoft.com/office/powerpoint/2010/main" val="2004959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796925"/>
          </a:xfrm>
        </p:spPr>
        <p:txBody>
          <a:bodyPr/>
          <a:lstStyle/>
          <a:p>
            <a:r>
              <a:rPr lang="en-US" sz="5400" b="1" dirty="0" smtClean="0"/>
              <a:t>Written Communication</a:t>
            </a:r>
            <a:endParaRPr lang="en-US" sz="5400" b="1" dirty="0"/>
          </a:p>
        </p:txBody>
      </p:sp>
      <p:sp>
        <p:nvSpPr>
          <p:cNvPr id="10" name="Content Placeholder 9"/>
          <p:cNvSpPr>
            <a:spLocks noGrp="1"/>
          </p:cNvSpPr>
          <p:nvPr>
            <p:ph sz="quarter" idx="12"/>
          </p:nvPr>
        </p:nvSpPr>
        <p:spPr>
          <a:xfrm>
            <a:off x="457200" y="1698171"/>
            <a:ext cx="8229600" cy="4676117"/>
          </a:xfrm>
        </p:spPr>
        <p:txBody>
          <a:bodyPr/>
          <a:lstStyle/>
          <a:p>
            <a:pPr marL="0" indent="0" algn="ctr">
              <a:buNone/>
            </a:pPr>
            <a:r>
              <a:rPr lang="en-US" sz="2400" dirty="0" smtClean="0">
                <a:solidFill>
                  <a:schemeClr val="tx1"/>
                </a:solidFill>
              </a:rPr>
              <a:t>How do you recover from written communication errors?</a:t>
            </a:r>
          </a:p>
          <a:p>
            <a:pPr marL="0" indent="0" algn="ctr">
              <a:buNone/>
            </a:pPr>
            <a:endParaRPr lang="en-US" sz="2400" dirty="0" smtClean="0">
              <a:solidFill>
                <a:schemeClr val="tx1"/>
              </a:solidFill>
            </a:endParaRPr>
          </a:p>
          <a:p>
            <a:pPr marL="457200" indent="-457200">
              <a:buFont typeface="Arial" panose="020B0604020202020204" pitchFamily="34" charset="0"/>
              <a:buChar char="•"/>
            </a:pPr>
            <a:r>
              <a:rPr lang="en-US" dirty="0" smtClean="0">
                <a:solidFill>
                  <a:schemeClr val="tx1"/>
                </a:solidFill>
              </a:rPr>
              <a:t>Send apology note or revised document</a:t>
            </a:r>
          </a:p>
          <a:p>
            <a:pPr marL="457200" indent="-457200">
              <a:buFont typeface="Arial" panose="020B0604020202020204" pitchFamily="34" charset="0"/>
              <a:buChar char="•"/>
            </a:pPr>
            <a:r>
              <a:rPr lang="en-US" dirty="0" smtClean="0">
                <a:solidFill>
                  <a:schemeClr val="tx1"/>
                </a:solidFill>
              </a:rPr>
              <a:t>Perform in person service recovery</a:t>
            </a:r>
          </a:p>
          <a:p>
            <a:pPr marL="457200" indent="-457200">
              <a:buFont typeface="Arial" panose="020B0604020202020204" pitchFamily="34" charset="0"/>
              <a:buChar char="•"/>
            </a:pPr>
            <a:r>
              <a:rPr lang="en-US" dirty="0" smtClean="0">
                <a:solidFill>
                  <a:schemeClr val="tx1"/>
                </a:solidFill>
              </a:rPr>
              <a:t>Don’t let the errors happen in the first place (read it through before you send and correct)</a:t>
            </a:r>
          </a:p>
          <a:p>
            <a:pPr marL="457200" indent="-457200">
              <a:buFont typeface="Arial" panose="020B0604020202020204" pitchFamily="34" charset="0"/>
              <a:buChar char="•"/>
            </a:pPr>
            <a:r>
              <a:rPr lang="en-US" dirty="0" smtClean="0">
                <a:solidFill>
                  <a:schemeClr val="tx1"/>
                </a:solidFill>
              </a:rPr>
              <a:t>Never, but never send anything when angry</a:t>
            </a:r>
          </a:p>
          <a:p>
            <a:pPr marL="0" indent="0">
              <a:buNone/>
            </a:pPr>
            <a:endParaRPr lang="en-US" dirty="0">
              <a:solidFill>
                <a:schemeClr val="tx1"/>
              </a:solidFill>
            </a:endParaRPr>
          </a:p>
          <a:p>
            <a:pPr marL="457200" indent="-457200">
              <a:buFont typeface="Arial" panose="020B0604020202020204" pitchFamily="34" charset="0"/>
              <a:buChar char="•"/>
            </a:pPr>
            <a:r>
              <a:rPr lang="en-US" sz="2400" dirty="0" smtClean="0">
                <a:solidFill>
                  <a:schemeClr val="tx1"/>
                </a:solidFill>
              </a:rPr>
              <a:t>Resources:</a:t>
            </a:r>
          </a:p>
          <a:p>
            <a:pPr marL="742950" lvl="1" indent="-457200"/>
            <a:r>
              <a:rPr lang="en-US" sz="2000" dirty="0" smtClean="0">
                <a:solidFill>
                  <a:schemeClr val="tx1"/>
                </a:solidFill>
              </a:rPr>
              <a:t>Books (The Elements of Style)</a:t>
            </a:r>
          </a:p>
          <a:p>
            <a:pPr marL="742950" lvl="1" indent="-457200"/>
            <a:r>
              <a:rPr lang="en-US" sz="2000" dirty="0" smtClean="0">
                <a:solidFill>
                  <a:schemeClr val="tx1"/>
                </a:solidFill>
              </a:rPr>
              <a:t>Peer review-Have a coworker review</a:t>
            </a:r>
            <a:endParaRPr lang="en-US" sz="2000" dirty="0">
              <a:solidFill>
                <a:schemeClr val="tx1"/>
              </a:solidFill>
            </a:endParaRPr>
          </a:p>
        </p:txBody>
      </p:sp>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21</a:t>
            </a:fld>
            <a:endParaRPr lang="en-US" dirty="0"/>
          </a:p>
        </p:txBody>
      </p:sp>
    </p:spTree>
    <p:extLst>
      <p:ext uri="{BB962C8B-B14F-4D97-AF65-F5344CB8AC3E}">
        <p14:creationId xmlns:p14="http://schemas.microsoft.com/office/powerpoint/2010/main" val="1990197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796925"/>
          </a:xfrm>
        </p:spPr>
        <p:txBody>
          <a:bodyPr/>
          <a:lstStyle/>
          <a:p>
            <a:r>
              <a:rPr lang="en-US" sz="5400" b="1" dirty="0" smtClean="0"/>
              <a:t>Written Communication</a:t>
            </a:r>
            <a:endParaRPr lang="en-US" sz="5400" b="1" dirty="0"/>
          </a:p>
        </p:txBody>
      </p:sp>
      <p:pic>
        <p:nvPicPr>
          <p:cNvPr id="2" name="Content Placeholder 1"/>
          <p:cNvPicPr>
            <a:picLocks noGrp="1" noChangeAspect="1"/>
          </p:cNvPicPr>
          <p:nvPr>
            <p:ph sz="quarter" idx="12"/>
          </p:nvPr>
        </p:nvPicPr>
        <p:blipFill>
          <a:blip r:embed="rId2"/>
          <a:stretch>
            <a:fillRect/>
          </a:stretch>
        </p:blipFill>
        <p:spPr>
          <a:xfrm>
            <a:off x="2600325" y="1849437"/>
            <a:ext cx="3943350" cy="3943350"/>
          </a:xfrm>
          <a:prstGeom prst="rect">
            <a:avLst/>
          </a:prstGeom>
        </p:spPr>
      </p:pic>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22</a:t>
            </a:fld>
            <a:endParaRPr lang="en-US" dirty="0"/>
          </a:p>
        </p:txBody>
      </p:sp>
    </p:spTree>
    <p:extLst>
      <p:ext uri="{BB962C8B-B14F-4D97-AF65-F5344CB8AC3E}">
        <p14:creationId xmlns:p14="http://schemas.microsoft.com/office/powerpoint/2010/main" val="23889808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199" y="437017"/>
            <a:ext cx="8229600" cy="1467983"/>
          </a:xfrm>
        </p:spPr>
        <p:txBody>
          <a:bodyPr/>
          <a:lstStyle/>
          <a:p>
            <a:pPr algn="ctr"/>
            <a:r>
              <a:rPr lang="en-US" sz="4800" b="1" dirty="0" smtClean="0"/>
              <a:t>Written Communication/Social Media</a:t>
            </a:r>
            <a:endParaRPr lang="en-US" sz="4800" b="1" dirty="0"/>
          </a:p>
        </p:txBody>
      </p:sp>
      <p:sp>
        <p:nvSpPr>
          <p:cNvPr id="10" name="Content Placeholder 9"/>
          <p:cNvSpPr>
            <a:spLocks noGrp="1"/>
          </p:cNvSpPr>
          <p:nvPr>
            <p:ph sz="quarter" idx="12"/>
          </p:nvPr>
        </p:nvSpPr>
        <p:spPr>
          <a:xfrm>
            <a:off x="457199" y="1781503"/>
            <a:ext cx="8229600" cy="4162097"/>
          </a:xfrm>
        </p:spPr>
        <p:txBody>
          <a:bodyPr/>
          <a:lstStyle/>
          <a:p>
            <a:pPr marL="457200" indent="-457200">
              <a:buFont typeface="Arial" panose="020B0604020202020204" pitchFamily="34" charset="0"/>
              <a:buChar char="•"/>
            </a:pPr>
            <a:r>
              <a:rPr lang="en-US" dirty="0" smtClean="0"/>
              <a:t>You have the right to have a life on social media</a:t>
            </a:r>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You have the right to share what you wish on social media sites (Facebook, twitter, Instagram, etc.) BUT be responsible</a:t>
            </a:r>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Remember that social media lives forever and can be viewed by colleagues and potential employers</a:t>
            </a:r>
            <a:endParaRPr lang="en-US" dirty="0"/>
          </a:p>
          <a:p>
            <a:pPr marL="0" indent="0" algn="ctr">
              <a:buNone/>
            </a:pPr>
            <a:r>
              <a:rPr lang="en-US" i="1" cap="all" dirty="0" smtClean="0"/>
              <a:t>Be cautious</a:t>
            </a:r>
          </a:p>
        </p:txBody>
      </p:sp>
      <p:sp>
        <p:nvSpPr>
          <p:cNvPr id="7" name="Date Placeholder 6"/>
          <p:cNvSpPr>
            <a:spLocks noGrp="1"/>
          </p:cNvSpPr>
          <p:nvPr>
            <p:ph type="dt" sz="half" idx="13"/>
          </p:nvPr>
        </p:nvSpPr>
        <p:spPr/>
        <p:txBody>
          <a:bodyPr/>
          <a:lstStyle/>
          <a:p>
            <a:r>
              <a:rPr lang="en-US" dirty="0" smtClean="0"/>
              <a:t>Month Day, Year</a:t>
            </a:r>
            <a:endParaRPr lang="en-US" dirty="0"/>
          </a:p>
        </p:txBody>
      </p:sp>
      <p:sp>
        <p:nvSpPr>
          <p:cNvPr id="8" name="Slide Number Placeholder 7"/>
          <p:cNvSpPr>
            <a:spLocks noGrp="1"/>
          </p:cNvSpPr>
          <p:nvPr>
            <p:ph type="sldNum" sz="quarter" idx="14"/>
          </p:nvPr>
        </p:nvSpPr>
        <p:spPr/>
        <p:txBody>
          <a:bodyPr/>
          <a:lstStyle/>
          <a:p>
            <a:fld id="{5E8BC936-0928-C346-B13E-04BD58031644}" type="slidenum">
              <a:rPr lang="en-US" smtClean="0"/>
              <a:pPr/>
              <a:t>23</a:t>
            </a:fld>
            <a:endParaRPr lang="en-US" dirty="0"/>
          </a:p>
        </p:txBody>
      </p:sp>
    </p:spTree>
    <p:extLst>
      <p:ext uri="{BB962C8B-B14F-4D97-AF65-F5344CB8AC3E}">
        <p14:creationId xmlns:p14="http://schemas.microsoft.com/office/powerpoint/2010/main" val="890905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91706"/>
            <a:ext cx="8229600" cy="796925"/>
          </a:xfrm>
        </p:spPr>
        <p:txBody>
          <a:bodyPr/>
          <a:lstStyle/>
          <a:p>
            <a:r>
              <a:rPr lang="en-US" dirty="0" smtClean="0"/>
              <a:t>Social Media</a:t>
            </a:r>
            <a:endParaRPr lang="en-US" dirty="0"/>
          </a:p>
        </p:txBody>
      </p:sp>
      <p:pic>
        <p:nvPicPr>
          <p:cNvPr id="6" name="Content Placeholder 5"/>
          <p:cNvPicPr>
            <a:picLocks noGrp="1" noChangeAspect="1"/>
          </p:cNvPicPr>
          <p:nvPr>
            <p:ph sz="quarter" idx="12"/>
          </p:nvPr>
        </p:nvPicPr>
        <p:blipFill>
          <a:blip r:embed="rId2"/>
          <a:stretch>
            <a:fillRect/>
          </a:stretch>
        </p:blipFill>
        <p:spPr>
          <a:xfrm>
            <a:off x="330902" y="1671145"/>
            <a:ext cx="8466256" cy="3972910"/>
          </a:xfrm>
          <a:prstGeom prst="rect">
            <a:avLst/>
          </a:prstGeom>
        </p:spPr>
      </p:pic>
      <p:sp>
        <p:nvSpPr>
          <p:cNvPr id="4" name="Date Placeholder 3"/>
          <p:cNvSpPr>
            <a:spLocks noGrp="1"/>
          </p:cNvSpPr>
          <p:nvPr>
            <p:ph type="dt" sz="half" idx="13"/>
          </p:nvPr>
        </p:nvSpPr>
        <p:spPr/>
        <p:txBody>
          <a:bodyPr/>
          <a:lstStyle/>
          <a:p>
            <a:r>
              <a:rPr lang="en-US" dirty="0" smtClean="0"/>
              <a:t>Month Day, Year</a:t>
            </a:r>
            <a:endParaRPr lang="en-US" dirty="0"/>
          </a:p>
        </p:txBody>
      </p:sp>
      <p:sp>
        <p:nvSpPr>
          <p:cNvPr id="5" name="Slide Number Placeholder 4"/>
          <p:cNvSpPr>
            <a:spLocks noGrp="1"/>
          </p:cNvSpPr>
          <p:nvPr>
            <p:ph type="sldNum" sz="quarter" idx="14"/>
          </p:nvPr>
        </p:nvSpPr>
        <p:spPr/>
        <p:txBody>
          <a:bodyPr/>
          <a:lstStyle/>
          <a:p>
            <a:fld id="{5E8BC936-0928-C346-B13E-04BD58031644}" type="slidenum">
              <a:rPr lang="en-US" smtClean="0"/>
              <a:pPr/>
              <a:t>24</a:t>
            </a:fld>
            <a:endParaRPr lang="en-US" dirty="0"/>
          </a:p>
        </p:txBody>
      </p:sp>
    </p:spTree>
    <p:extLst>
      <p:ext uri="{BB962C8B-B14F-4D97-AF65-F5344CB8AC3E}">
        <p14:creationId xmlns:p14="http://schemas.microsoft.com/office/powerpoint/2010/main" val="40308056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Appearance</a:t>
            </a:r>
            <a:endParaRPr lang="en-US" sz="5400" dirty="0"/>
          </a:p>
        </p:txBody>
      </p:sp>
      <p:sp>
        <p:nvSpPr>
          <p:cNvPr id="5" name="Date Placeholder 4"/>
          <p:cNvSpPr>
            <a:spLocks noGrp="1"/>
          </p:cNvSpPr>
          <p:nvPr>
            <p:ph type="dt" sz="half" idx="10"/>
          </p:nvPr>
        </p:nvSpPr>
        <p:spPr/>
        <p:txBody>
          <a:bodyPr/>
          <a:lstStyle/>
          <a:p>
            <a:r>
              <a:rPr lang="en-US" dirty="0" smtClean="0"/>
              <a:t>Month Day, Year</a:t>
            </a:r>
            <a:endParaRPr lang="en-US" dirty="0"/>
          </a:p>
        </p:txBody>
      </p:sp>
      <p:sp>
        <p:nvSpPr>
          <p:cNvPr id="7" name="Slide Number Placeholder 6"/>
          <p:cNvSpPr>
            <a:spLocks noGrp="1"/>
          </p:cNvSpPr>
          <p:nvPr>
            <p:ph type="sldNum" sz="quarter" idx="11"/>
          </p:nvPr>
        </p:nvSpPr>
        <p:spPr/>
        <p:txBody>
          <a:bodyPr/>
          <a:lstStyle/>
          <a:p>
            <a:fld id="{5E8BC936-0928-C346-B13E-04BD58031644}" type="slidenum">
              <a:rPr lang="en-US" smtClean="0"/>
              <a:pPr/>
              <a:t>25</a:t>
            </a:fld>
            <a:endParaRPr lang="en-US"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573" y="1252728"/>
            <a:ext cx="3214007"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descr="https://www.beoffices.com/wp-content/uploads/2014/11/BE-10-Nov-2014-b.jpg"/>
          <p:cNvPicPr>
            <a:picLocks noChangeAspect="1" noChangeArrowheads="1"/>
          </p:cNvPicPr>
          <p:nvPr/>
        </p:nvPicPr>
        <p:blipFill rotWithShape="1">
          <a:blip r:embed="rId3">
            <a:extLst>
              <a:ext uri="{28A0092B-C50C-407E-A947-70E740481C1C}">
                <a14:useLocalDpi xmlns:a14="http://schemas.microsoft.com/office/drawing/2010/main" val="0"/>
              </a:ext>
            </a:extLst>
          </a:blip>
          <a:srcRect l="32463"/>
          <a:stretch/>
        </p:blipFill>
        <p:spPr bwMode="auto">
          <a:xfrm>
            <a:off x="5659820" y="270266"/>
            <a:ext cx="3026980" cy="313508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6098"/>
          <a:stretch/>
        </p:blipFill>
        <p:spPr bwMode="auto">
          <a:xfrm>
            <a:off x="3281248" y="3405352"/>
            <a:ext cx="2383548"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1772" y="3745388"/>
            <a:ext cx="2164309" cy="281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1973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Appearance</a:t>
            </a:r>
            <a:endParaRPr lang="en-US" sz="5400" dirty="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26</a:t>
            </a:fld>
            <a:endParaRPr lang="en-US" dirty="0"/>
          </a:p>
        </p:txBody>
      </p:sp>
      <p:pic>
        <p:nvPicPr>
          <p:cNvPr id="1126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9596" b="11636"/>
          <a:stretch/>
        </p:blipFill>
        <p:spPr bwMode="auto">
          <a:xfrm>
            <a:off x="141890" y="1272817"/>
            <a:ext cx="2764180" cy="3234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7140" y="3023259"/>
            <a:ext cx="3022052" cy="3479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6040" y="554365"/>
            <a:ext cx="3337414" cy="2193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540" y="2955983"/>
            <a:ext cx="3033600" cy="30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66582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Appearance</a:t>
            </a:r>
            <a:endParaRPr lang="en-US" sz="4800" dirty="0"/>
          </a:p>
        </p:txBody>
      </p:sp>
      <p:sp>
        <p:nvSpPr>
          <p:cNvPr id="3" name="Content Placeholder 2"/>
          <p:cNvSpPr>
            <a:spLocks noGrp="1"/>
          </p:cNvSpPr>
          <p:nvPr>
            <p:ph idx="1"/>
          </p:nvPr>
        </p:nvSpPr>
        <p:spPr/>
        <p:txBody>
          <a:bodyPr/>
          <a:lstStyle/>
          <a:p>
            <a:r>
              <a:rPr lang="en-US" sz="2000" dirty="0"/>
              <a:t>"How an individual dresses for work can be a powerful extension of his personal </a:t>
            </a:r>
            <a:r>
              <a:rPr lang="en-US" sz="2000" dirty="0" smtClean="0"/>
              <a:t>brand." </a:t>
            </a:r>
            <a:r>
              <a:rPr lang="en-US" sz="1400" dirty="0" smtClean="0"/>
              <a:t>Matthew </a:t>
            </a:r>
            <a:r>
              <a:rPr lang="en-US" sz="1400" dirty="0"/>
              <a:t>Randall, executive director of the </a:t>
            </a:r>
            <a:r>
              <a:rPr lang="en-US" sz="1400" dirty="0" smtClean="0"/>
              <a:t>CPE (Center for Professional Excellence)</a:t>
            </a:r>
          </a:p>
          <a:p>
            <a:endParaRPr lang="en-US" sz="1400" dirty="0"/>
          </a:p>
          <a:p>
            <a:r>
              <a:rPr lang="en-US" sz="2000" dirty="0" smtClean="0"/>
              <a:t>“What we wear shapes our behavior and prepares our body and mind for what we need to do.” </a:t>
            </a:r>
            <a:r>
              <a:rPr lang="en-US" sz="1400" dirty="0" smtClean="0"/>
              <a:t>Joe Navarro</a:t>
            </a:r>
            <a:endParaRPr lang="en-US" sz="2000" dirty="0" smtClean="0"/>
          </a:p>
          <a:p>
            <a:endParaRPr lang="en-US" dirty="0" smtClean="0"/>
          </a:p>
          <a:p>
            <a:pPr marL="285750" indent="-285750">
              <a:buFont typeface="Arial" panose="020B0604020202020204" pitchFamily="34" charset="0"/>
              <a:buChar char="•"/>
            </a:pPr>
            <a:r>
              <a:rPr lang="en-US" sz="2000" dirty="0" smtClean="0"/>
              <a:t>Know our policy</a:t>
            </a:r>
          </a:p>
          <a:p>
            <a:pPr marL="285750" indent="-285750">
              <a:buFont typeface="Arial" panose="020B0604020202020204" pitchFamily="34" charset="0"/>
              <a:buChar char="•"/>
            </a:pPr>
            <a:r>
              <a:rPr lang="en-US" sz="2000" dirty="0" smtClean="0"/>
              <a:t>Be modest</a:t>
            </a:r>
          </a:p>
          <a:p>
            <a:pPr marL="285750" indent="-285750">
              <a:buFont typeface="Arial" panose="020B0604020202020204" pitchFamily="34" charset="0"/>
              <a:buChar char="•"/>
            </a:pPr>
            <a:r>
              <a:rPr lang="en-US" sz="2000" dirty="0" smtClean="0"/>
              <a:t>Be mindful of culture around you</a:t>
            </a:r>
          </a:p>
          <a:p>
            <a:pPr marL="285750" indent="-285750">
              <a:buFont typeface="Arial" panose="020B0604020202020204" pitchFamily="34" charset="0"/>
              <a:buChar char="•"/>
            </a:pPr>
            <a:r>
              <a:rPr lang="en-US" sz="2000" dirty="0" smtClean="0"/>
              <a:t>Control festiveness</a:t>
            </a:r>
          </a:p>
          <a:p>
            <a:pPr marL="285750" indent="-285750">
              <a:buFont typeface="Arial" panose="020B0604020202020204" pitchFamily="34" charset="0"/>
              <a:buChar char="•"/>
            </a:pPr>
            <a:r>
              <a:rPr lang="en-US" sz="2000" dirty="0" smtClean="0"/>
              <a:t>Err on the side of caution</a:t>
            </a:r>
          </a:p>
          <a:p>
            <a:pPr marL="285750" indent="-285750">
              <a:buFont typeface="Arial" panose="020B0604020202020204" pitchFamily="34" charset="0"/>
              <a:buChar char="•"/>
            </a:pPr>
            <a:r>
              <a:rPr lang="en-US" sz="2000" dirty="0" smtClean="0"/>
              <a:t>Take care of yourself</a:t>
            </a:r>
          </a:p>
          <a:p>
            <a:pPr marL="285750" indent="-285750">
              <a:buFont typeface="Arial" panose="020B0604020202020204" pitchFamily="34" charset="0"/>
              <a:buChar char="•"/>
            </a:pPr>
            <a:r>
              <a:rPr lang="en-US" sz="2000" dirty="0" smtClean="0"/>
              <a:t>Dress for the job you want!</a:t>
            </a:r>
          </a:p>
          <a:p>
            <a:endParaRPr lang="en-US" dirty="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6" name="Slide Number Placeholder 5"/>
          <p:cNvSpPr>
            <a:spLocks noGrp="1"/>
          </p:cNvSpPr>
          <p:nvPr>
            <p:ph type="sldNum" sz="quarter" idx="11"/>
          </p:nvPr>
        </p:nvSpPr>
        <p:spPr/>
        <p:txBody>
          <a:bodyPr/>
          <a:lstStyle/>
          <a:p>
            <a:fld id="{5E8BC936-0928-C346-B13E-04BD58031644}" type="slidenum">
              <a:rPr lang="en-US" smtClean="0"/>
              <a:pPr/>
              <a:t>27</a:t>
            </a:fld>
            <a:endParaRPr lang="en-US" dirty="0"/>
          </a:p>
        </p:txBody>
      </p:sp>
    </p:spTree>
    <p:extLst>
      <p:ext uri="{BB962C8B-B14F-4D97-AF65-F5344CB8AC3E}">
        <p14:creationId xmlns:p14="http://schemas.microsoft.com/office/powerpoint/2010/main" val="334040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Relationships</a:t>
            </a:r>
            <a:endParaRPr lang="en-US" sz="5400" dirty="0"/>
          </a:p>
        </p:txBody>
      </p:sp>
      <p:sp>
        <p:nvSpPr>
          <p:cNvPr id="3" name="Content Placeholder 2"/>
          <p:cNvSpPr>
            <a:spLocks noGrp="1"/>
          </p:cNvSpPr>
          <p:nvPr>
            <p:ph idx="1"/>
          </p:nvPr>
        </p:nvSpPr>
        <p:spPr/>
        <p:txBody>
          <a:bodyPr/>
          <a:lstStyle/>
          <a:p>
            <a:pPr marL="457200" lvl="1" indent="-285750">
              <a:buFont typeface="Arial" panose="020B0604020202020204" pitchFamily="34" charset="0"/>
              <a:buChar char="•"/>
            </a:pPr>
            <a:r>
              <a:rPr lang="en-US" sz="2800" dirty="0" smtClean="0"/>
              <a:t>Be Reliable</a:t>
            </a:r>
          </a:p>
          <a:p>
            <a:pPr marL="633222" lvl="2" indent="-285750">
              <a:buFont typeface="Wingdings" panose="05000000000000000000" pitchFamily="2" charset="2"/>
              <a:buChar char="ü"/>
            </a:pPr>
            <a:r>
              <a:rPr lang="en-US" dirty="0" smtClean="0"/>
              <a:t>Keep deadlines, say what you mean and mean what you say—being someone that is dependable is great for your professional reputation. You are counted on for timely work and honest feedback.</a:t>
            </a:r>
          </a:p>
          <a:p>
            <a:pPr lvl="2" indent="0">
              <a:buNone/>
            </a:pPr>
            <a:endParaRPr lang="en-US" dirty="0" smtClean="0"/>
          </a:p>
          <a:p>
            <a:pPr marL="457200" lvl="1" indent="-285750">
              <a:buFont typeface="Arial" panose="020B0604020202020204" pitchFamily="34" charset="0"/>
              <a:buChar char="•"/>
            </a:pPr>
            <a:r>
              <a:rPr lang="en-US" sz="2800" dirty="0" smtClean="0"/>
              <a:t>No Whining</a:t>
            </a:r>
          </a:p>
          <a:p>
            <a:pPr marL="633222" lvl="2" indent="-285750">
              <a:buFont typeface="Wingdings" panose="05000000000000000000" pitchFamily="2" charset="2"/>
              <a:buChar char="ü"/>
            </a:pPr>
            <a:r>
              <a:rPr lang="en-US" dirty="0" smtClean="0"/>
              <a:t>Don’t be the person who complains all the time, it perpetuates a negative work environment. If you have an objection, voice it politely and move on, if able, offer a suggestion.</a:t>
            </a:r>
          </a:p>
          <a:p>
            <a:pPr lvl="2" indent="0">
              <a:buNone/>
            </a:pPr>
            <a:endParaRPr lang="en-US" dirty="0" smtClean="0"/>
          </a:p>
          <a:p>
            <a:pPr marL="457200" lvl="1" indent="-285750">
              <a:buFont typeface="Arial" panose="020B0604020202020204" pitchFamily="34" charset="0"/>
              <a:buChar char="•"/>
            </a:pPr>
            <a:r>
              <a:rPr lang="en-US" sz="2800" dirty="0" smtClean="0"/>
              <a:t>No Gossip</a:t>
            </a:r>
          </a:p>
          <a:p>
            <a:pPr marL="633222" lvl="2" indent="-285750">
              <a:buFont typeface="Wingdings" panose="05000000000000000000" pitchFamily="2" charset="2"/>
              <a:buChar char="ü"/>
            </a:pPr>
            <a:r>
              <a:rPr lang="en-US" dirty="0"/>
              <a:t>Gossiping at work </a:t>
            </a:r>
            <a:r>
              <a:rPr lang="en-US" dirty="0" smtClean="0"/>
              <a:t>is reckless, can </a:t>
            </a:r>
            <a:r>
              <a:rPr lang="en-US" dirty="0"/>
              <a:t>create hard feelings among other employees and cause </a:t>
            </a:r>
            <a:r>
              <a:rPr lang="en-US" dirty="0" smtClean="0"/>
              <a:t>you </a:t>
            </a:r>
            <a:r>
              <a:rPr lang="en-US" dirty="0"/>
              <a:t>to lose their </a:t>
            </a:r>
            <a:r>
              <a:rPr lang="en-US" dirty="0" smtClean="0"/>
              <a:t>trust. Gossip also may come back to haunt you some day.</a:t>
            </a:r>
            <a:endParaRPr lang="en-US" dirty="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28</a:t>
            </a:fld>
            <a:endParaRPr lang="en-US" dirty="0"/>
          </a:p>
        </p:txBody>
      </p:sp>
    </p:spTree>
    <p:extLst>
      <p:ext uri="{BB962C8B-B14F-4D97-AF65-F5344CB8AC3E}">
        <p14:creationId xmlns:p14="http://schemas.microsoft.com/office/powerpoint/2010/main" val="133187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Relationships</a:t>
            </a:r>
            <a:endParaRPr lang="en-US" sz="5400" dirty="0"/>
          </a:p>
        </p:txBody>
      </p:sp>
      <p:sp>
        <p:nvSpPr>
          <p:cNvPr id="3" name="Content Placeholder 2"/>
          <p:cNvSpPr>
            <a:spLocks noGrp="1"/>
          </p:cNvSpPr>
          <p:nvPr>
            <p:ph idx="1"/>
          </p:nvPr>
        </p:nvSpPr>
        <p:spPr>
          <a:xfrm>
            <a:off x="457200" y="1252728"/>
            <a:ext cx="8229600" cy="4690871"/>
          </a:xfrm>
        </p:spPr>
        <p:txBody>
          <a:bodyPr/>
          <a:lstStyle/>
          <a:p>
            <a:pPr marL="457200" lvl="1" indent="-285750">
              <a:buFont typeface="Arial" panose="020B0604020202020204" pitchFamily="34" charset="0"/>
              <a:buChar char="•"/>
            </a:pPr>
            <a:r>
              <a:rPr lang="en-US" sz="2400" dirty="0" smtClean="0"/>
              <a:t>Prioritize, be Prepared, do your Share</a:t>
            </a:r>
          </a:p>
          <a:p>
            <a:pPr marL="633222" lvl="2" indent="-285750">
              <a:buFont typeface="Wingdings" panose="05000000000000000000" pitchFamily="2" charset="2"/>
              <a:buChar char="ü"/>
            </a:pPr>
            <a:r>
              <a:rPr lang="en-US" dirty="0"/>
              <a:t>Everyone </a:t>
            </a:r>
            <a:r>
              <a:rPr lang="en-US" dirty="0" smtClean="0"/>
              <a:t>knows </a:t>
            </a:r>
            <a:r>
              <a:rPr lang="en-US" dirty="0"/>
              <a:t>at least one individual who doesn’t </a:t>
            </a:r>
            <a:r>
              <a:rPr lang="en-US" dirty="0" smtClean="0"/>
              <a:t>seem to carry </a:t>
            </a:r>
            <a:r>
              <a:rPr lang="en-US" dirty="0"/>
              <a:t>his or her load and is unprepared. This is a big way you can damage your reputation. It can make you look uninterested, lazy or flighty, even though you have the best of intentions</a:t>
            </a:r>
            <a:r>
              <a:rPr lang="en-US" dirty="0" smtClean="0"/>
              <a:t>. Use a calendar, prioritize your responsibilities and ensure you aren’t taking on more than you can do.</a:t>
            </a:r>
          </a:p>
          <a:p>
            <a:pPr marL="457200" lvl="1" indent="-285750">
              <a:buFont typeface="Arial" panose="020B0604020202020204" pitchFamily="34" charset="0"/>
              <a:buChar char="•"/>
            </a:pPr>
            <a:r>
              <a:rPr lang="en-US" sz="2400" dirty="0" smtClean="0"/>
              <a:t>Be Honest about your mistakes, and apologize</a:t>
            </a:r>
          </a:p>
          <a:p>
            <a:pPr marL="633222" lvl="2" indent="-285750">
              <a:buFont typeface="Wingdings" panose="05000000000000000000" pitchFamily="2" charset="2"/>
              <a:buChar char="ü"/>
            </a:pPr>
            <a:r>
              <a:rPr lang="en-US" dirty="0"/>
              <a:t>If you do something wrong or offend someone at work, apologize for it. A sincere apology can do a lot to raise yourself in the eyes of others. If you are late getting your work done or were in a hurry and brusque with someone, an apology can go a long way toward making amends</a:t>
            </a:r>
            <a:r>
              <a:rPr lang="en-US" dirty="0" smtClean="0"/>
              <a:t>.</a:t>
            </a:r>
          </a:p>
          <a:p>
            <a:pPr marL="457200" lvl="1" indent="-285750">
              <a:buFont typeface="Arial" panose="020B0604020202020204" pitchFamily="34" charset="0"/>
              <a:buChar char="•"/>
            </a:pPr>
            <a:r>
              <a:rPr lang="en-US" sz="2400" dirty="0" smtClean="0"/>
              <a:t>Show you care about others</a:t>
            </a:r>
          </a:p>
          <a:p>
            <a:pPr marL="633222" lvl="2" indent="-285750">
              <a:buFont typeface="Wingdings" panose="05000000000000000000" pitchFamily="2" charset="2"/>
              <a:buChar char="ü"/>
            </a:pPr>
            <a:r>
              <a:rPr lang="en-US" dirty="0"/>
              <a:t>Smile, and be nice to people you see. Take a genuine interest in what other people are doing or thinking. People always appreciate someone who </a:t>
            </a:r>
            <a:r>
              <a:rPr lang="en-US" dirty="0" smtClean="0"/>
              <a:t>genuinely cares. </a:t>
            </a:r>
            <a:r>
              <a:rPr lang="en-US" dirty="0"/>
              <a:t>You’ll find that people will be drawn to you, and less likely to talk badly about you.</a:t>
            </a:r>
          </a:p>
          <a:p>
            <a:pPr marL="633222" lvl="2" indent="-285750">
              <a:buFont typeface="Arial" panose="020B0604020202020204" pitchFamily="34" charset="0"/>
              <a:buChar char="•"/>
            </a:pPr>
            <a:endParaRPr lang="en-US" dirty="0" smtClean="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29</a:t>
            </a:fld>
            <a:endParaRPr lang="en-US" dirty="0"/>
          </a:p>
        </p:txBody>
      </p:sp>
    </p:spTree>
    <p:extLst>
      <p:ext uri="{BB962C8B-B14F-4D97-AF65-F5344CB8AC3E}">
        <p14:creationId xmlns:p14="http://schemas.microsoft.com/office/powerpoint/2010/main" val="300820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Character</a:t>
            </a:r>
            <a:endParaRPr lang="en-US" sz="5400" dirty="0"/>
          </a:p>
        </p:txBody>
      </p:sp>
      <p:sp>
        <p:nvSpPr>
          <p:cNvPr id="3" name="Content Placeholder 2"/>
          <p:cNvSpPr>
            <a:spLocks noGrp="1"/>
          </p:cNvSpPr>
          <p:nvPr>
            <p:ph idx="1"/>
          </p:nvPr>
        </p:nvSpPr>
        <p:spPr/>
        <p:txBody>
          <a:bodyPr/>
          <a:lstStyle/>
          <a:p>
            <a:pPr algn="ctr"/>
            <a:r>
              <a:rPr lang="en-US" sz="2400" b="1" dirty="0" smtClean="0"/>
              <a:t>“</a:t>
            </a:r>
            <a:r>
              <a:rPr lang="en-US" sz="2400" b="1" dirty="0"/>
              <a:t>Character is doing the right thing when nobody's looking. There are too many people who think that the only thing that's right is to get by, and the only thing that's wrong is to get caught</a:t>
            </a:r>
            <a:r>
              <a:rPr lang="en-US" sz="2400" b="1" dirty="0" smtClean="0"/>
              <a:t>.” </a:t>
            </a:r>
          </a:p>
          <a:p>
            <a:pPr algn="ctr"/>
            <a:r>
              <a:rPr lang="en-US" sz="2400" b="1" dirty="0" smtClean="0"/>
              <a:t>JC Watts</a:t>
            </a:r>
            <a:r>
              <a:rPr lang="en-US" sz="2400" b="1" dirty="0"/>
              <a:t/>
            </a:r>
            <a:br>
              <a:rPr lang="en-US" sz="2400" b="1" dirty="0"/>
            </a:br>
            <a:endParaRPr lang="en-US" sz="2400" b="1" dirty="0" smtClean="0"/>
          </a:p>
          <a:p>
            <a:pPr algn="ctr"/>
            <a:endParaRPr lang="en-US" sz="2800" dirty="0"/>
          </a:p>
          <a:p>
            <a:pPr algn="ctr"/>
            <a:r>
              <a:rPr lang="en-US" sz="3200" b="1" dirty="0" smtClean="0"/>
              <a:t>What role does character play in your reputation?</a:t>
            </a:r>
          </a:p>
          <a:p>
            <a:pPr algn="ctr"/>
            <a:endParaRPr lang="en-US" sz="2800" dirty="0"/>
          </a:p>
          <a:p>
            <a:pPr marL="285750" indent="-285750">
              <a:buFont typeface="Arial" panose="020B0604020202020204" pitchFamily="34" charset="0"/>
              <a:buChar char="•"/>
            </a:pPr>
            <a:endParaRPr lang="en-US" sz="2800" dirty="0" smtClean="0"/>
          </a:p>
        </p:txBody>
      </p:sp>
      <p:sp>
        <p:nvSpPr>
          <p:cNvPr id="4" name="Date Placeholder 3"/>
          <p:cNvSpPr>
            <a:spLocks noGrp="1"/>
          </p:cNvSpPr>
          <p:nvPr>
            <p:ph type="dt" sz="half" idx="10"/>
          </p:nvPr>
        </p:nvSpPr>
        <p:spPr/>
        <p:txBody>
          <a:bodyPr/>
          <a:lstStyle/>
          <a:p>
            <a:r>
              <a:rPr lang="en-US" dirty="0" smtClean="0"/>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30</a:t>
            </a:fld>
            <a:endParaRPr lang="en-US" dirty="0"/>
          </a:p>
        </p:txBody>
      </p:sp>
    </p:spTree>
    <p:extLst>
      <p:ext uri="{BB962C8B-B14F-4D97-AF65-F5344CB8AC3E}">
        <p14:creationId xmlns:p14="http://schemas.microsoft.com/office/powerpoint/2010/main" val="3611996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Month Day, Year</a:t>
            </a:r>
            <a:endParaRPr lang="en-US" dirty="0"/>
          </a:p>
        </p:txBody>
      </p:sp>
      <p:sp>
        <p:nvSpPr>
          <p:cNvPr id="4" name="Slide Number Placeholder 3"/>
          <p:cNvSpPr>
            <a:spLocks noGrp="1"/>
          </p:cNvSpPr>
          <p:nvPr>
            <p:ph type="sldNum" sz="quarter" idx="11"/>
          </p:nvPr>
        </p:nvSpPr>
        <p:spPr/>
        <p:txBody>
          <a:bodyPr/>
          <a:lstStyle/>
          <a:p>
            <a:fld id="{5E8BC936-0928-C346-B13E-04BD58031644}" type="slidenum">
              <a:rPr lang="en-US" smtClean="0"/>
              <a:pPr/>
              <a:t>31</a:t>
            </a:fld>
            <a:endParaRPr lang="en-US" dirty="0"/>
          </a:p>
        </p:txBody>
      </p:sp>
      <p:sp>
        <p:nvSpPr>
          <p:cNvPr id="3" name="Text Placeholder 2"/>
          <p:cNvSpPr>
            <a:spLocks noGrp="1"/>
          </p:cNvSpPr>
          <p:nvPr>
            <p:ph type="body" sz="quarter" idx="12"/>
          </p:nvPr>
        </p:nvSpPr>
        <p:spPr>
          <a:xfrm>
            <a:off x="458787" y="665018"/>
            <a:ext cx="5623358" cy="5280170"/>
          </a:xfrm>
        </p:spPr>
        <p:txBody>
          <a:bodyPr/>
          <a:lstStyle/>
          <a:p>
            <a:r>
              <a:rPr lang="en-US" dirty="0" smtClean="0"/>
              <a:t>As a result of this class I will:</a:t>
            </a:r>
          </a:p>
          <a:p>
            <a:endParaRPr lang="en-US" dirty="0"/>
          </a:p>
          <a:p>
            <a:r>
              <a:rPr lang="en-US" dirty="0" smtClean="0"/>
              <a:t>Start…</a:t>
            </a:r>
          </a:p>
          <a:p>
            <a:r>
              <a:rPr lang="en-US" dirty="0" smtClean="0"/>
              <a:t>Stop…</a:t>
            </a:r>
          </a:p>
          <a:p>
            <a:r>
              <a:rPr lang="en-US" dirty="0" smtClean="0"/>
              <a:t>Continue…</a:t>
            </a:r>
          </a:p>
        </p:txBody>
      </p:sp>
    </p:spTree>
    <p:extLst>
      <p:ext uri="{BB962C8B-B14F-4D97-AF65-F5344CB8AC3E}">
        <p14:creationId xmlns:p14="http://schemas.microsoft.com/office/powerpoint/2010/main" val="40813614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Month Day, Year</a:t>
            </a:r>
            <a:endParaRPr lang="en-US" dirty="0"/>
          </a:p>
        </p:txBody>
      </p:sp>
      <p:sp>
        <p:nvSpPr>
          <p:cNvPr id="4" name="Slide Number Placeholder 3"/>
          <p:cNvSpPr>
            <a:spLocks noGrp="1"/>
          </p:cNvSpPr>
          <p:nvPr>
            <p:ph type="sldNum" sz="quarter" idx="11"/>
          </p:nvPr>
        </p:nvSpPr>
        <p:spPr/>
        <p:txBody>
          <a:bodyPr/>
          <a:lstStyle/>
          <a:p>
            <a:fld id="{5E8BC936-0928-C346-B13E-04BD58031644}" type="slidenum">
              <a:rPr lang="en-US" smtClean="0"/>
              <a:pPr/>
              <a:t>32</a:t>
            </a:fld>
            <a:endParaRPr lang="en-US" dirty="0"/>
          </a:p>
        </p:txBody>
      </p:sp>
      <p:sp>
        <p:nvSpPr>
          <p:cNvPr id="3" name="Text Placeholder 2"/>
          <p:cNvSpPr>
            <a:spLocks noGrp="1"/>
          </p:cNvSpPr>
          <p:nvPr>
            <p:ph type="body" sz="quarter" idx="12"/>
          </p:nvPr>
        </p:nvSpPr>
        <p:spPr/>
        <p:txBody>
          <a:bodyPr/>
          <a:lstStyle/>
          <a:p>
            <a:r>
              <a:rPr lang="en-US" dirty="0" smtClean="0"/>
              <a:t>Thank You for attending!</a:t>
            </a:r>
          </a:p>
          <a:p>
            <a:endParaRPr lang="en-US" dirty="0"/>
          </a:p>
          <a:p>
            <a:r>
              <a:rPr lang="en-US" dirty="0" smtClean="0"/>
              <a:t>Questions?</a:t>
            </a:r>
          </a:p>
        </p:txBody>
      </p:sp>
    </p:spTree>
    <p:extLst>
      <p:ext uri="{BB962C8B-B14F-4D97-AF65-F5344CB8AC3E}">
        <p14:creationId xmlns:p14="http://schemas.microsoft.com/office/powerpoint/2010/main" val="407364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nwh_lh_ppt_blue_151109">
  <a:themeElements>
    <a:clrScheme name="nwh">
      <a:dk1>
        <a:srgbClr val="53565A"/>
      </a:dk1>
      <a:lt1>
        <a:srgbClr val="FFFFFF"/>
      </a:lt1>
      <a:dk2>
        <a:srgbClr val="009ADF"/>
      </a:dk2>
      <a:lt2>
        <a:srgbClr val="FFFFFF"/>
      </a:lt2>
      <a:accent1>
        <a:srgbClr val="003CA5"/>
      </a:accent1>
      <a:accent2>
        <a:srgbClr val="6DC3DF"/>
      </a:accent2>
      <a:accent3>
        <a:srgbClr val="3DAD2C"/>
      </a:accent3>
      <a:accent4>
        <a:srgbClr val="9E29B5"/>
      </a:accent4>
      <a:accent5>
        <a:srgbClr val="9494D1"/>
      </a:accent5>
      <a:accent6>
        <a:srgbClr val="FF681E"/>
      </a:accent6>
      <a:hlink>
        <a:srgbClr val="003CA5"/>
      </a:hlink>
      <a:folHlink>
        <a:srgbClr val="E33D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Managing Professional Message</Template>
  <TotalTime>1560</TotalTime>
  <Words>1590</Words>
  <Application>Microsoft Office PowerPoint</Application>
  <PresentationFormat>On-screen Show (4:3)</PresentationFormat>
  <Paragraphs>230</Paragraphs>
  <Slides>32</Slides>
  <Notes>10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nwh_lh_ppt_blue_151109</vt:lpstr>
      <vt:lpstr>Managing Your Professional Reputation Your message and brand as an Infection Preventionist </vt:lpstr>
      <vt:lpstr>Your reputation and your message are your brand. Your brand is your mark on the world, and this organization. Cultivate it, Embrace it, Guard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Professional Reputation</vt:lpstr>
      <vt:lpstr>Communication</vt:lpstr>
      <vt:lpstr>Verbal Communication</vt:lpstr>
      <vt:lpstr>Verbal Communication</vt:lpstr>
      <vt:lpstr>Non-Verbal Communication</vt:lpstr>
      <vt:lpstr>Non-Verbal Communication</vt:lpstr>
      <vt:lpstr>Non-Verbal Communication</vt:lpstr>
      <vt:lpstr>Written Communication</vt:lpstr>
      <vt:lpstr>PowerPoint Presentation</vt:lpstr>
      <vt:lpstr>Written Communication</vt:lpstr>
      <vt:lpstr>Written Communication</vt:lpstr>
      <vt:lpstr>Written Communication</vt:lpstr>
      <vt:lpstr>Written Communication/Social Media</vt:lpstr>
      <vt:lpstr>Social Media</vt:lpstr>
      <vt:lpstr>Appearance</vt:lpstr>
      <vt:lpstr>Appearance</vt:lpstr>
      <vt:lpstr>Appearance</vt:lpstr>
      <vt:lpstr>Relationships</vt:lpstr>
      <vt:lpstr>Relationships</vt:lpstr>
      <vt:lpstr>Character</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Your Professional Reputation Your message and brand at Northwell Health</dc:title>
  <dc:creator>emily weisenbach</dc:creator>
  <cp:lastModifiedBy>Steve</cp:lastModifiedBy>
  <cp:revision>30</cp:revision>
  <cp:lastPrinted>2016-02-23T16:59:36Z</cp:lastPrinted>
  <dcterms:created xsi:type="dcterms:W3CDTF">2016-01-19T07:02:39Z</dcterms:created>
  <dcterms:modified xsi:type="dcterms:W3CDTF">2018-01-17T04:36:09Z</dcterms:modified>
</cp:coreProperties>
</file>