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0" r:id="rId1"/>
  </p:sldMasterIdLst>
  <p:notesMasterIdLst>
    <p:notesMasterId r:id="rId19"/>
  </p:notesMasterIdLst>
  <p:handoutMasterIdLst>
    <p:handoutMasterId r:id="rId20"/>
  </p:handoutMasterIdLst>
  <p:sldIdLst>
    <p:sldId id="256" r:id="rId2"/>
    <p:sldId id="258"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5" r:id="rId17"/>
    <p:sldId id="27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29B5"/>
    <a:srgbClr val="8C006E"/>
    <a:srgbClr val="FF0000"/>
    <a:srgbClr val="003DE6"/>
    <a:srgbClr val="00C7E6"/>
    <a:srgbClr val="1F1F96"/>
    <a:srgbClr val="DB14AB"/>
    <a:srgbClr val="FFF000"/>
    <a:srgbClr val="F5821F"/>
    <a:srgbClr val="00B533"/>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43" autoAdjust="0"/>
    <p:restoredTop sz="94660"/>
  </p:normalViewPr>
  <p:slideViewPr>
    <p:cSldViewPr snapToGrid="0">
      <p:cViewPr>
        <p:scale>
          <a:sx n="103" d="100"/>
          <a:sy n="103" d="100"/>
        </p:scale>
        <p:origin x="-90" y="-222"/>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98" d="100"/>
          <a:sy n="98" d="100"/>
        </p:scale>
        <p:origin x="3516"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43E2305-466C-4623-BA03-7D1ABB7C9E8B}" type="datetimeFigureOut">
              <a:rPr lang="en-GB" smtClean="0"/>
              <a:t>11/02/2017</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AB2DDB-3F36-4FB8-8004-74C0E9CD6F54}" type="slidenum">
              <a:rPr lang="en-GB" smtClean="0"/>
              <a:t>‹#›</a:t>
            </a:fld>
            <a:endParaRPr lang="en-GB"/>
          </a:p>
        </p:txBody>
      </p:sp>
    </p:spTree>
    <p:extLst>
      <p:ext uri="{BB962C8B-B14F-4D97-AF65-F5344CB8AC3E}">
        <p14:creationId xmlns:p14="http://schemas.microsoft.com/office/powerpoint/2010/main" val="30513047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94DEE1-CFED-4862-80A6-C1C29819A1DC}" type="datetimeFigureOut">
              <a:rPr lang="en-GB" smtClean="0"/>
              <a:t>11/02/2017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745B09-AD31-409C-B2BB-E7C534396A29}" type="slidenum">
              <a:rPr lang="en-GB" smtClean="0"/>
              <a:t>‹#›</a:t>
            </a:fld>
            <a:endParaRPr lang="en-GB"/>
          </a:p>
        </p:txBody>
      </p:sp>
    </p:spTree>
    <p:extLst>
      <p:ext uri="{BB962C8B-B14F-4D97-AF65-F5344CB8AC3E}">
        <p14:creationId xmlns:p14="http://schemas.microsoft.com/office/powerpoint/2010/main" val="1279038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ags" Target="../tags/tag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3"/>
            <a:ext cx="11425237" cy="822960"/>
          </a:xfrm>
        </p:spPr>
        <p:txBody>
          <a:bodyPr/>
          <a:lstStyle/>
          <a:p>
            <a:r>
              <a:rPr lang="en-US" smtClean="0"/>
              <a:t>Click to edit Master title style</a:t>
            </a:r>
            <a:endParaRPr lang="en-GB" dirty="0"/>
          </a:p>
        </p:txBody>
      </p:sp>
      <p:sp>
        <p:nvSpPr>
          <p:cNvPr id="5" name="Content Placeholder 4"/>
          <p:cNvSpPr>
            <a:spLocks noGrp="1"/>
          </p:cNvSpPr>
          <p:nvPr>
            <p:ph sz="quarter" idx="15"/>
          </p:nvPr>
        </p:nvSpPr>
        <p:spPr>
          <a:xfrm>
            <a:off x="379410" y="1295401"/>
            <a:ext cx="11430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57188"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539750"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714375"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7" name="TextBox 6"/>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smtClean="0"/>
          </a:p>
        </p:txBody>
      </p:sp>
      <p:grpSp>
        <p:nvGrpSpPr>
          <p:cNvPr id="8" name="Group 22"/>
          <p:cNvGrpSpPr>
            <a:grpSpLocks/>
          </p:cNvGrpSpPr>
          <p:nvPr userDrawn="1"/>
        </p:nvGrpSpPr>
        <p:grpSpPr bwMode="auto">
          <a:xfrm>
            <a:off x="-264086" y="6596401"/>
            <a:ext cx="2147228" cy="184155"/>
            <a:chOff x="9374212" y="6574531"/>
            <a:chExt cx="2147228" cy="182885"/>
          </a:xfrm>
        </p:grpSpPr>
        <p:grpSp>
          <p:nvGrpSpPr>
            <p:cNvPr id="9" name="Group 8"/>
            <p:cNvGrpSpPr>
              <a:grpSpLocks/>
            </p:cNvGrpSpPr>
            <p:nvPr/>
          </p:nvGrpSpPr>
          <p:grpSpPr bwMode="auto">
            <a:xfrm>
              <a:off x="9374212" y="6574531"/>
              <a:ext cx="2147228" cy="182883"/>
              <a:chOff x="9378677" y="6574531"/>
              <a:chExt cx="2147228" cy="182883"/>
            </a:xfrm>
          </p:grpSpPr>
          <p:sp>
            <p:nvSpPr>
              <p:cNvPr id="11" name="Footer Placeholder 3"/>
              <p:cNvSpPr txBox="1">
                <a:spLocks/>
              </p:cNvSpPr>
              <p:nvPr/>
            </p:nvSpPr>
            <p:spPr bwMode="auto">
              <a:xfrm>
                <a:off x="10461203" y="6574537"/>
                <a:ext cx="1064702" cy="182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2"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11 February 2017</a:t>
                </a:fld>
                <a:endPar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3"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smtClean="0">
                  <a:ln>
                    <a:noFill/>
                  </a:ln>
                  <a:solidFill>
                    <a:prstClr val="black"/>
                  </a:solidFill>
                  <a:effectLst/>
                  <a:uLnTx/>
                  <a:uFillTx/>
                  <a:ea typeface="ＭＳ Ｐゴシック" charset="0"/>
                  <a:cs typeface="3M Circular TT Book" panose="020B0604020101020102" pitchFamily="34" charset="0"/>
                </a:endParaRPr>
              </a:p>
            </p:txBody>
          </p:sp>
        </p:grpSp>
        <p:sp>
          <p:nvSpPr>
            <p:cNvPr id="10"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
        <p:nvSpPr>
          <p:cNvPr id="14" name="Footer Placeholder 3"/>
          <p:cNvSpPr txBox="1">
            <a:spLocks/>
          </p:cNvSpPr>
          <p:nvPr userDrawn="1"/>
        </p:nvSpPr>
        <p:spPr bwMode="auto">
          <a:xfrm>
            <a:off x="1944949" y="6596401"/>
            <a:ext cx="100584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smtClean="0">
                <a:solidFill>
                  <a:prstClr val="black"/>
                </a:solidFill>
                <a:latin typeface="3M Circular TT Book" panose="020B0604020101020102" pitchFamily="34" charset="0"/>
                <a:cs typeface="3M Circular TT Book" panose="020B0604020101020102" pitchFamily="34" charset="0"/>
              </a:rPr>
              <a:t>3M Confidential.</a:t>
            </a:r>
          </a:p>
        </p:txBody>
      </p:sp>
    </p:spTree>
    <p:extLst>
      <p:ext uri="{BB962C8B-B14F-4D97-AF65-F5344CB8AC3E}">
        <p14:creationId xmlns:p14="http://schemas.microsoft.com/office/powerpoint/2010/main" val="1652424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4"/>
            <a:ext cx="11425237" cy="457200"/>
          </a:xfrm>
        </p:spPr>
        <p:txBody>
          <a:bodyPr/>
          <a:lstStyle/>
          <a:p>
            <a:r>
              <a:rPr lang="en-US" smtClean="0"/>
              <a:t>Click to edit Master title style</a:t>
            </a:r>
            <a:endParaRPr lang="en-GB" dirty="0"/>
          </a:p>
        </p:txBody>
      </p:sp>
      <p:sp>
        <p:nvSpPr>
          <p:cNvPr id="5" name="Content Placeholder 4"/>
          <p:cNvSpPr>
            <a:spLocks noGrp="1"/>
          </p:cNvSpPr>
          <p:nvPr>
            <p:ph sz="quarter" idx="15"/>
          </p:nvPr>
        </p:nvSpPr>
        <p:spPr>
          <a:xfrm>
            <a:off x="379410" y="1295401"/>
            <a:ext cx="11430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57188"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539750"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714375"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6" name="Text Placeholder 4"/>
          <p:cNvSpPr>
            <a:spLocks noGrp="1"/>
          </p:cNvSpPr>
          <p:nvPr>
            <p:ph type="body" sz="quarter" idx="10"/>
          </p:nvPr>
        </p:nvSpPr>
        <p:spPr>
          <a:xfrm>
            <a:off x="381000" y="841248"/>
            <a:ext cx="11430000" cy="365760"/>
          </a:xfrm>
        </p:spPr>
        <p:txBody>
          <a:bodyPr/>
          <a:lstStyle>
            <a:lvl1pPr>
              <a:defRPr sz="2400"/>
            </a:lvl1pPr>
          </a:lstStyle>
          <a:p>
            <a:pPr lvl="0"/>
            <a:r>
              <a:rPr lang="en-US" smtClean="0"/>
              <a:t>Click to edit Master text styles</a:t>
            </a:r>
          </a:p>
        </p:txBody>
      </p:sp>
      <p:sp>
        <p:nvSpPr>
          <p:cNvPr id="8" name="TextBox 7"/>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smtClean="0"/>
          </a:p>
        </p:txBody>
      </p:sp>
      <p:grpSp>
        <p:nvGrpSpPr>
          <p:cNvPr id="9" name="Group 22"/>
          <p:cNvGrpSpPr>
            <a:grpSpLocks/>
          </p:cNvGrpSpPr>
          <p:nvPr userDrawn="1"/>
        </p:nvGrpSpPr>
        <p:grpSpPr bwMode="auto">
          <a:xfrm>
            <a:off x="-264086" y="6596401"/>
            <a:ext cx="2147228" cy="184155"/>
            <a:chOff x="9374212" y="6574531"/>
            <a:chExt cx="2147228" cy="182885"/>
          </a:xfrm>
        </p:grpSpPr>
        <p:grpSp>
          <p:nvGrpSpPr>
            <p:cNvPr id="10" name="Group 8"/>
            <p:cNvGrpSpPr>
              <a:grpSpLocks/>
            </p:cNvGrpSpPr>
            <p:nvPr/>
          </p:nvGrpSpPr>
          <p:grpSpPr bwMode="auto">
            <a:xfrm>
              <a:off x="9374212" y="6574531"/>
              <a:ext cx="2147228" cy="182883"/>
              <a:chOff x="9378677" y="6574531"/>
              <a:chExt cx="2147228" cy="182883"/>
            </a:xfrm>
          </p:grpSpPr>
          <p:sp>
            <p:nvSpPr>
              <p:cNvPr id="12" name="Footer Placeholder 3"/>
              <p:cNvSpPr txBox="1">
                <a:spLocks/>
              </p:cNvSpPr>
              <p:nvPr/>
            </p:nvSpPr>
            <p:spPr bwMode="auto">
              <a:xfrm>
                <a:off x="10461203" y="6574537"/>
                <a:ext cx="1064702" cy="182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3"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11 February 2017</a:t>
                </a:fld>
                <a:endPar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4"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smtClean="0">
                  <a:ln>
                    <a:noFill/>
                  </a:ln>
                  <a:solidFill>
                    <a:prstClr val="black"/>
                  </a:solidFill>
                  <a:effectLst/>
                  <a:uLnTx/>
                  <a:uFillTx/>
                  <a:ea typeface="ＭＳ Ｐゴシック" charset="0"/>
                  <a:cs typeface="3M Circular TT Book" panose="020B0604020101020102" pitchFamily="34" charset="0"/>
                </a:endParaRPr>
              </a:p>
            </p:txBody>
          </p:sp>
        </p:grpSp>
        <p:sp>
          <p:nvSpPr>
            <p:cNvPr id="11"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
        <p:nvSpPr>
          <p:cNvPr id="15" name="Footer Placeholder 3"/>
          <p:cNvSpPr txBox="1">
            <a:spLocks/>
          </p:cNvSpPr>
          <p:nvPr userDrawn="1"/>
        </p:nvSpPr>
        <p:spPr bwMode="auto">
          <a:xfrm>
            <a:off x="1944949" y="6596401"/>
            <a:ext cx="100584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smtClean="0">
                <a:solidFill>
                  <a:prstClr val="black"/>
                </a:solidFill>
                <a:latin typeface="3M Circular TT Book" panose="020B0604020101020102" pitchFamily="34" charset="0"/>
                <a:cs typeface="3M Circular TT Book" panose="020B0604020101020102" pitchFamily="34" charset="0"/>
              </a:rPr>
              <a:t>3M Confidential.</a:t>
            </a:r>
          </a:p>
        </p:txBody>
      </p:sp>
    </p:spTree>
    <p:extLst>
      <p:ext uri="{BB962C8B-B14F-4D97-AF65-F5344CB8AC3E}">
        <p14:creationId xmlns:p14="http://schemas.microsoft.com/office/powerpoint/2010/main" val="3007106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xmlns=""/>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p>
            <a:r>
              <a:rPr lang="en-US" smtClean="0"/>
              <a:t>Click to edit Master title style</a:t>
            </a:r>
            <a:endParaRPr lang="en-GB" dirty="0"/>
          </a:p>
        </p:txBody>
      </p:sp>
      <p:sp>
        <p:nvSpPr>
          <p:cNvPr id="4" name="TextBox 3"/>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smtClean="0"/>
          </a:p>
        </p:txBody>
      </p:sp>
      <p:grpSp>
        <p:nvGrpSpPr>
          <p:cNvPr id="5" name="Group 22"/>
          <p:cNvGrpSpPr>
            <a:grpSpLocks/>
          </p:cNvGrpSpPr>
          <p:nvPr userDrawn="1"/>
        </p:nvGrpSpPr>
        <p:grpSpPr bwMode="auto">
          <a:xfrm>
            <a:off x="-264086" y="6596401"/>
            <a:ext cx="2147228" cy="184155"/>
            <a:chOff x="9374212" y="6574531"/>
            <a:chExt cx="2147228" cy="182885"/>
          </a:xfrm>
        </p:grpSpPr>
        <p:grpSp>
          <p:nvGrpSpPr>
            <p:cNvPr id="6" name="Group 8"/>
            <p:cNvGrpSpPr>
              <a:grpSpLocks/>
            </p:cNvGrpSpPr>
            <p:nvPr/>
          </p:nvGrpSpPr>
          <p:grpSpPr bwMode="auto">
            <a:xfrm>
              <a:off x="9374212" y="6574531"/>
              <a:ext cx="2147228" cy="182883"/>
              <a:chOff x="9378677" y="6574531"/>
              <a:chExt cx="2147228" cy="182883"/>
            </a:xfrm>
          </p:grpSpPr>
          <p:sp>
            <p:nvSpPr>
              <p:cNvPr id="8" name="Footer Placeholder 3"/>
              <p:cNvSpPr txBox="1">
                <a:spLocks/>
              </p:cNvSpPr>
              <p:nvPr/>
            </p:nvSpPr>
            <p:spPr bwMode="auto">
              <a:xfrm>
                <a:off x="10461203" y="6574537"/>
                <a:ext cx="1064702" cy="182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9"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11 February 2017</a:t>
                </a:fld>
                <a:endPar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0"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smtClean="0">
                  <a:ln>
                    <a:noFill/>
                  </a:ln>
                  <a:solidFill>
                    <a:prstClr val="black"/>
                  </a:solidFill>
                  <a:effectLst/>
                  <a:uLnTx/>
                  <a:uFillTx/>
                  <a:ea typeface="ＭＳ Ｐゴシック" charset="0"/>
                  <a:cs typeface="3M Circular TT Book" panose="020B0604020101020102" pitchFamily="34" charset="0"/>
                </a:endParaRPr>
              </a:p>
            </p:txBody>
          </p:sp>
        </p:grpSp>
        <p:sp>
          <p:nvSpPr>
            <p:cNvPr id="7"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
        <p:nvSpPr>
          <p:cNvPr id="11" name="Footer Placeholder 3"/>
          <p:cNvSpPr txBox="1">
            <a:spLocks/>
          </p:cNvSpPr>
          <p:nvPr userDrawn="1"/>
        </p:nvSpPr>
        <p:spPr bwMode="auto">
          <a:xfrm>
            <a:off x="1944949" y="6596401"/>
            <a:ext cx="100584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smtClean="0">
                <a:solidFill>
                  <a:prstClr val="black"/>
                </a:solidFill>
                <a:latin typeface="3M Circular TT Book" panose="020B0604020101020102" pitchFamily="34" charset="0"/>
                <a:cs typeface="3M Circular TT Book" panose="020B0604020101020102" pitchFamily="34" charset="0"/>
              </a:rPr>
              <a:t>3M Confidential.</a:t>
            </a:r>
          </a:p>
        </p:txBody>
      </p:sp>
    </p:spTree>
    <p:extLst>
      <p:ext uri="{BB962C8B-B14F-4D97-AF65-F5344CB8AC3E}">
        <p14:creationId xmlns:p14="http://schemas.microsoft.com/office/powerpoint/2010/main" val="2881154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p:spTree>
      <p:nvGrpSpPr>
        <p:cNvPr id="1" name=""/>
        <p:cNvGrpSpPr/>
        <p:nvPr/>
      </p:nvGrpSpPr>
      <p:grpSpPr>
        <a:xfrm>
          <a:off x="0" y="0"/>
          <a:ext cx="0" cy="0"/>
          <a:chOff x="0" y="0"/>
          <a:chExt cx="0" cy="0"/>
        </a:xfrm>
      </p:grpSpPr>
      <p:sp>
        <p:nvSpPr>
          <p:cNvPr id="2" name="Title 1"/>
          <p:cNvSpPr>
            <a:spLocks noGrp="1"/>
          </p:cNvSpPr>
          <p:nvPr>
            <p:ph type="title"/>
          </p:nvPr>
        </p:nvSpPr>
        <p:spPr>
          <a:xfrm>
            <a:off x="379412" y="381000"/>
            <a:ext cx="11425237" cy="457200"/>
          </a:xfrm>
        </p:spPr>
        <p:txBody>
          <a:bodyPr rIns="0"/>
          <a:lstStyle/>
          <a:p>
            <a:r>
              <a:rPr lang="en-US" smtClean="0"/>
              <a:t>Click to edit Master title style</a:t>
            </a:r>
            <a:endParaRPr lang="en-GB" dirty="0"/>
          </a:p>
        </p:txBody>
      </p:sp>
      <p:sp>
        <p:nvSpPr>
          <p:cNvPr id="5" name="Text Placeholder 4"/>
          <p:cNvSpPr>
            <a:spLocks noGrp="1"/>
          </p:cNvSpPr>
          <p:nvPr>
            <p:ph type="body" sz="quarter" idx="10"/>
          </p:nvPr>
        </p:nvSpPr>
        <p:spPr>
          <a:xfrm>
            <a:off x="381000" y="841248"/>
            <a:ext cx="11430000" cy="365760"/>
          </a:xfrm>
        </p:spPr>
        <p:txBody>
          <a:bodyPr/>
          <a:lstStyle>
            <a:lvl1pPr>
              <a:defRPr sz="2400"/>
            </a:lvl1pPr>
          </a:lstStyle>
          <a:p>
            <a:pPr lvl="0"/>
            <a:r>
              <a:rPr lang="en-US" smtClean="0"/>
              <a:t>Click to edit Master text styles</a:t>
            </a:r>
          </a:p>
        </p:txBody>
      </p:sp>
      <p:sp>
        <p:nvSpPr>
          <p:cNvPr id="6" name="TextBox 5"/>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smtClean="0"/>
          </a:p>
        </p:txBody>
      </p:sp>
      <p:grpSp>
        <p:nvGrpSpPr>
          <p:cNvPr id="7" name="Group 22"/>
          <p:cNvGrpSpPr>
            <a:grpSpLocks/>
          </p:cNvGrpSpPr>
          <p:nvPr userDrawn="1"/>
        </p:nvGrpSpPr>
        <p:grpSpPr bwMode="auto">
          <a:xfrm>
            <a:off x="-264086" y="6596401"/>
            <a:ext cx="2147228" cy="184155"/>
            <a:chOff x="9374212" y="6574531"/>
            <a:chExt cx="2147228" cy="182885"/>
          </a:xfrm>
        </p:grpSpPr>
        <p:grpSp>
          <p:nvGrpSpPr>
            <p:cNvPr id="8" name="Group 8"/>
            <p:cNvGrpSpPr>
              <a:grpSpLocks/>
            </p:cNvGrpSpPr>
            <p:nvPr/>
          </p:nvGrpSpPr>
          <p:grpSpPr bwMode="auto">
            <a:xfrm>
              <a:off x="9374212" y="6574531"/>
              <a:ext cx="2147228" cy="182883"/>
              <a:chOff x="9378677" y="6574531"/>
              <a:chExt cx="2147228" cy="182883"/>
            </a:xfrm>
          </p:grpSpPr>
          <p:sp>
            <p:nvSpPr>
              <p:cNvPr id="10" name="Footer Placeholder 3"/>
              <p:cNvSpPr txBox="1">
                <a:spLocks/>
              </p:cNvSpPr>
              <p:nvPr/>
            </p:nvSpPr>
            <p:spPr bwMode="auto">
              <a:xfrm>
                <a:off x="10461203" y="6574537"/>
                <a:ext cx="1064702" cy="182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1"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11 February 2017</a:t>
                </a:fld>
                <a:endPar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2"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smtClean="0">
                  <a:ln>
                    <a:noFill/>
                  </a:ln>
                  <a:solidFill>
                    <a:prstClr val="black"/>
                  </a:solidFill>
                  <a:effectLst/>
                  <a:uLnTx/>
                  <a:uFillTx/>
                  <a:ea typeface="ＭＳ Ｐゴシック" charset="0"/>
                  <a:cs typeface="3M Circular TT Book" panose="020B0604020101020102" pitchFamily="34" charset="0"/>
                </a:endParaRPr>
              </a:p>
            </p:txBody>
          </p:sp>
        </p:grpSp>
        <p:sp>
          <p:nvSpPr>
            <p:cNvPr id="9"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
        <p:nvSpPr>
          <p:cNvPr id="13" name="Footer Placeholder 3"/>
          <p:cNvSpPr txBox="1">
            <a:spLocks/>
          </p:cNvSpPr>
          <p:nvPr userDrawn="1"/>
        </p:nvSpPr>
        <p:spPr bwMode="auto">
          <a:xfrm>
            <a:off x="1944949" y="6596401"/>
            <a:ext cx="100584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smtClean="0">
                <a:solidFill>
                  <a:prstClr val="black"/>
                </a:solidFill>
                <a:latin typeface="3M Circular TT Book" panose="020B0604020101020102" pitchFamily="34" charset="0"/>
                <a:cs typeface="3M Circular TT Book" panose="020B0604020101020102" pitchFamily="34" charset="0"/>
              </a:rPr>
              <a:t>3M Confidential.</a:t>
            </a:r>
          </a:p>
        </p:txBody>
      </p:sp>
    </p:spTree>
    <p:extLst>
      <p:ext uri="{BB962C8B-B14F-4D97-AF65-F5344CB8AC3E}">
        <p14:creationId xmlns:p14="http://schemas.microsoft.com/office/powerpoint/2010/main" val="2939547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2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4"/>
            <a:ext cx="11425237" cy="822960"/>
          </a:xfrm>
        </p:spPr>
        <p:txBody>
          <a:bodyPr/>
          <a:lstStyle/>
          <a:p>
            <a:r>
              <a:rPr lang="en-US" smtClean="0"/>
              <a:t>Click to edit Master title style</a:t>
            </a:r>
            <a:endParaRPr lang="en-GB" dirty="0"/>
          </a:p>
        </p:txBody>
      </p:sp>
      <p:sp>
        <p:nvSpPr>
          <p:cNvPr id="5" name="Content Placeholder 4"/>
          <p:cNvSpPr>
            <a:spLocks noGrp="1"/>
          </p:cNvSpPr>
          <p:nvPr>
            <p:ph sz="quarter" idx="15"/>
          </p:nvPr>
        </p:nvSpPr>
        <p:spPr>
          <a:xfrm>
            <a:off x="379410" y="1295401"/>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57188"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539750"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714375"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10" name="Content Placeholder 9"/>
          <p:cNvSpPr>
            <a:spLocks noGrp="1"/>
          </p:cNvSpPr>
          <p:nvPr>
            <p:ph sz="quarter" idx="16"/>
          </p:nvPr>
        </p:nvSpPr>
        <p:spPr>
          <a:xfrm>
            <a:off x="6096000" y="1295401"/>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57188"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539750"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714375"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7" name="TextBox 6"/>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smtClean="0"/>
          </a:p>
        </p:txBody>
      </p:sp>
      <p:grpSp>
        <p:nvGrpSpPr>
          <p:cNvPr id="8" name="Group 22"/>
          <p:cNvGrpSpPr>
            <a:grpSpLocks/>
          </p:cNvGrpSpPr>
          <p:nvPr userDrawn="1"/>
        </p:nvGrpSpPr>
        <p:grpSpPr bwMode="auto">
          <a:xfrm>
            <a:off x="-264086" y="6596401"/>
            <a:ext cx="2147228" cy="184155"/>
            <a:chOff x="9374212" y="6574531"/>
            <a:chExt cx="2147228" cy="182885"/>
          </a:xfrm>
        </p:grpSpPr>
        <p:grpSp>
          <p:nvGrpSpPr>
            <p:cNvPr id="9" name="Group 8"/>
            <p:cNvGrpSpPr>
              <a:grpSpLocks/>
            </p:cNvGrpSpPr>
            <p:nvPr/>
          </p:nvGrpSpPr>
          <p:grpSpPr bwMode="auto">
            <a:xfrm>
              <a:off x="9374212" y="6574531"/>
              <a:ext cx="2147228" cy="182883"/>
              <a:chOff x="9378677" y="6574531"/>
              <a:chExt cx="2147228" cy="182883"/>
            </a:xfrm>
          </p:grpSpPr>
          <p:sp>
            <p:nvSpPr>
              <p:cNvPr id="12" name="Footer Placeholder 3"/>
              <p:cNvSpPr txBox="1">
                <a:spLocks/>
              </p:cNvSpPr>
              <p:nvPr/>
            </p:nvSpPr>
            <p:spPr bwMode="auto">
              <a:xfrm>
                <a:off x="10461203" y="6574537"/>
                <a:ext cx="1064702" cy="182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3"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11 February 2017</a:t>
                </a:fld>
                <a:endPar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4"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smtClean="0">
                  <a:ln>
                    <a:noFill/>
                  </a:ln>
                  <a:solidFill>
                    <a:prstClr val="black"/>
                  </a:solidFill>
                  <a:effectLst/>
                  <a:uLnTx/>
                  <a:uFillTx/>
                  <a:ea typeface="ＭＳ Ｐゴシック" charset="0"/>
                  <a:cs typeface="3M Circular TT Book" panose="020B0604020101020102" pitchFamily="34" charset="0"/>
                </a:endParaRPr>
              </a:p>
            </p:txBody>
          </p:sp>
        </p:grpSp>
        <p:sp>
          <p:nvSpPr>
            <p:cNvPr id="11"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
        <p:nvSpPr>
          <p:cNvPr id="15" name="Footer Placeholder 3"/>
          <p:cNvSpPr txBox="1">
            <a:spLocks/>
          </p:cNvSpPr>
          <p:nvPr userDrawn="1"/>
        </p:nvSpPr>
        <p:spPr bwMode="auto">
          <a:xfrm>
            <a:off x="1944949" y="6596401"/>
            <a:ext cx="100584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smtClean="0">
                <a:solidFill>
                  <a:prstClr val="black"/>
                </a:solidFill>
                <a:latin typeface="3M Circular TT Book" panose="020B0604020101020102" pitchFamily="34" charset="0"/>
                <a:cs typeface="3M Circular TT Book" panose="020B0604020101020102" pitchFamily="34" charset="0"/>
              </a:rPr>
              <a:t>3M Confidential.</a:t>
            </a:r>
          </a:p>
        </p:txBody>
      </p:sp>
    </p:spTree>
    <p:extLst>
      <p:ext uri="{BB962C8B-B14F-4D97-AF65-F5344CB8AC3E}">
        <p14:creationId xmlns:p14="http://schemas.microsoft.com/office/powerpoint/2010/main" val="2002130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2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4"/>
            <a:ext cx="11425237" cy="457200"/>
          </a:xfrm>
        </p:spPr>
        <p:txBody>
          <a:bodyPr/>
          <a:lstStyle/>
          <a:p>
            <a:r>
              <a:rPr lang="en-US" smtClean="0"/>
              <a:t>Click to edit Master title style</a:t>
            </a:r>
            <a:endParaRPr lang="en-GB" dirty="0"/>
          </a:p>
        </p:txBody>
      </p:sp>
      <p:sp>
        <p:nvSpPr>
          <p:cNvPr id="5" name="Content Placeholder 4"/>
          <p:cNvSpPr>
            <a:spLocks noGrp="1"/>
          </p:cNvSpPr>
          <p:nvPr>
            <p:ph sz="quarter" idx="15"/>
          </p:nvPr>
        </p:nvSpPr>
        <p:spPr>
          <a:xfrm>
            <a:off x="379410" y="1295401"/>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57188"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539750"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714375"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10" name="Content Placeholder 9"/>
          <p:cNvSpPr>
            <a:spLocks noGrp="1"/>
          </p:cNvSpPr>
          <p:nvPr>
            <p:ph sz="quarter" idx="16"/>
          </p:nvPr>
        </p:nvSpPr>
        <p:spPr>
          <a:xfrm>
            <a:off x="6096000" y="1295401"/>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57188"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539750"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714375"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6" name="Text Placeholder 4"/>
          <p:cNvSpPr>
            <a:spLocks noGrp="1"/>
          </p:cNvSpPr>
          <p:nvPr>
            <p:ph type="body" sz="quarter" idx="10"/>
          </p:nvPr>
        </p:nvSpPr>
        <p:spPr>
          <a:xfrm>
            <a:off x="381000" y="841248"/>
            <a:ext cx="11430000" cy="365760"/>
          </a:xfrm>
        </p:spPr>
        <p:txBody>
          <a:bodyPr/>
          <a:lstStyle>
            <a:lvl1pPr>
              <a:defRPr sz="2400"/>
            </a:lvl1pPr>
          </a:lstStyle>
          <a:p>
            <a:pPr lvl="0"/>
            <a:r>
              <a:rPr lang="en-US" smtClean="0"/>
              <a:t>Click to edit Master text styles</a:t>
            </a:r>
          </a:p>
        </p:txBody>
      </p:sp>
      <p:sp>
        <p:nvSpPr>
          <p:cNvPr id="8" name="TextBox 7"/>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smtClean="0"/>
          </a:p>
        </p:txBody>
      </p:sp>
      <p:grpSp>
        <p:nvGrpSpPr>
          <p:cNvPr id="9" name="Group 22"/>
          <p:cNvGrpSpPr>
            <a:grpSpLocks/>
          </p:cNvGrpSpPr>
          <p:nvPr userDrawn="1"/>
        </p:nvGrpSpPr>
        <p:grpSpPr bwMode="auto">
          <a:xfrm>
            <a:off x="-264086" y="6596401"/>
            <a:ext cx="2147228" cy="184155"/>
            <a:chOff x="9374212" y="6574531"/>
            <a:chExt cx="2147228" cy="182885"/>
          </a:xfrm>
        </p:grpSpPr>
        <p:grpSp>
          <p:nvGrpSpPr>
            <p:cNvPr id="11" name="Group 8"/>
            <p:cNvGrpSpPr>
              <a:grpSpLocks/>
            </p:cNvGrpSpPr>
            <p:nvPr/>
          </p:nvGrpSpPr>
          <p:grpSpPr bwMode="auto">
            <a:xfrm>
              <a:off x="9374212" y="6574531"/>
              <a:ext cx="2147228" cy="182883"/>
              <a:chOff x="9378677" y="6574531"/>
              <a:chExt cx="2147228" cy="182883"/>
            </a:xfrm>
          </p:grpSpPr>
          <p:sp>
            <p:nvSpPr>
              <p:cNvPr id="13" name="Footer Placeholder 3"/>
              <p:cNvSpPr txBox="1">
                <a:spLocks/>
              </p:cNvSpPr>
              <p:nvPr/>
            </p:nvSpPr>
            <p:spPr bwMode="auto">
              <a:xfrm>
                <a:off x="10461203" y="6574537"/>
                <a:ext cx="1064702" cy="182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11 February 2017</a:t>
                </a:fld>
                <a:endPar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5"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smtClean="0">
                  <a:ln>
                    <a:noFill/>
                  </a:ln>
                  <a:solidFill>
                    <a:prstClr val="black"/>
                  </a:solidFill>
                  <a:effectLst/>
                  <a:uLnTx/>
                  <a:uFillTx/>
                  <a:ea typeface="ＭＳ Ｐゴシック" charset="0"/>
                  <a:cs typeface="3M Circular TT Book" panose="020B0604020101020102" pitchFamily="34" charset="0"/>
                </a:endParaRPr>
              </a:p>
            </p:txBody>
          </p:sp>
        </p:grpSp>
        <p:sp>
          <p:nvSpPr>
            <p:cNvPr id="12"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
        <p:nvSpPr>
          <p:cNvPr id="16" name="Footer Placeholder 3"/>
          <p:cNvSpPr txBox="1">
            <a:spLocks/>
          </p:cNvSpPr>
          <p:nvPr userDrawn="1"/>
        </p:nvSpPr>
        <p:spPr bwMode="auto">
          <a:xfrm>
            <a:off x="1944949" y="6596401"/>
            <a:ext cx="100584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smtClean="0">
                <a:solidFill>
                  <a:prstClr val="black"/>
                </a:solidFill>
                <a:latin typeface="3M Circular TT Book" panose="020B0604020101020102" pitchFamily="34" charset="0"/>
                <a:cs typeface="3M Circular TT Book" panose="020B0604020101020102" pitchFamily="34" charset="0"/>
              </a:rPr>
              <a:t>3M Confidential.</a:t>
            </a:r>
          </a:p>
        </p:txBody>
      </p:sp>
    </p:spTree>
    <p:extLst>
      <p:ext uri="{BB962C8B-B14F-4D97-AF65-F5344CB8AC3E}">
        <p14:creationId xmlns:p14="http://schemas.microsoft.com/office/powerpoint/2010/main" val="1850233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3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80999"/>
            <a:ext cx="11425237" cy="821373"/>
          </a:xfrm>
        </p:spPr>
        <p:txBody>
          <a:bodyPr/>
          <a:lstStyle/>
          <a:p>
            <a:r>
              <a:rPr lang="en-US" smtClean="0"/>
              <a:t>Click to edit Master title style</a:t>
            </a:r>
            <a:endParaRPr lang="en-GB" dirty="0"/>
          </a:p>
        </p:txBody>
      </p:sp>
      <p:sp>
        <p:nvSpPr>
          <p:cNvPr id="5" name="Content Placeholder 4"/>
          <p:cNvSpPr>
            <a:spLocks noGrp="1"/>
          </p:cNvSpPr>
          <p:nvPr>
            <p:ph sz="quarter" idx="13"/>
          </p:nvPr>
        </p:nvSpPr>
        <p:spPr>
          <a:xfrm>
            <a:off x="379412" y="1295401"/>
            <a:ext cx="379476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57188"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539750"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714375"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10" name="Content Placeholder 4"/>
          <p:cNvSpPr>
            <a:spLocks noGrp="1"/>
          </p:cNvSpPr>
          <p:nvPr>
            <p:ph sz="quarter" idx="14"/>
          </p:nvPr>
        </p:nvSpPr>
        <p:spPr>
          <a:xfrm>
            <a:off x="4187952" y="1295401"/>
            <a:ext cx="3803904"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1" name="Content Placeholder 4"/>
          <p:cNvSpPr>
            <a:spLocks noGrp="1"/>
          </p:cNvSpPr>
          <p:nvPr>
            <p:ph sz="quarter" idx="15"/>
          </p:nvPr>
        </p:nvSpPr>
        <p:spPr>
          <a:xfrm>
            <a:off x="8010144" y="1295401"/>
            <a:ext cx="379476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TextBox 6"/>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smtClean="0"/>
          </a:p>
        </p:txBody>
      </p:sp>
      <p:grpSp>
        <p:nvGrpSpPr>
          <p:cNvPr id="8" name="Group 22"/>
          <p:cNvGrpSpPr>
            <a:grpSpLocks/>
          </p:cNvGrpSpPr>
          <p:nvPr userDrawn="1"/>
        </p:nvGrpSpPr>
        <p:grpSpPr bwMode="auto">
          <a:xfrm>
            <a:off x="-264086" y="6596401"/>
            <a:ext cx="2147228" cy="184155"/>
            <a:chOff x="9374212" y="6574531"/>
            <a:chExt cx="2147228" cy="182885"/>
          </a:xfrm>
        </p:grpSpPr>
        <p:grpSp>
          <p:nvGrpSpPr>
            <p:cNvPr id="9" name="Group 8"/>
            <p:cNvGrpSpPr>
              <a:grpSpLocks/>
            </p:cNvGrpSpPr>
            <p:nvPr/>
          </p:nvGrpSpPr>
          <p:grpSpPr bwMode="auto">
            <a:xfrm>
              <a:off x="9374212" y="6574531"/>
              <a:ext cx="2147228" cy="182883"/>
              <a:chOff x="9378677" y="6574531"/>
              <a:chExt cx="2147228" cy="182883"/>
            </a:xfrm>
          </p:grpSpPr>
          <p:sp>
            <p:nvSpPr>
              <p:cNvPr id="13" name="Footer Placeholder 3"/>
              <p:cNvSpPr txBox="1">
                <a:spLocks/>
              </p:cNvSpPr>
              <p:nvPr/>
            </p:nvSpPr>
            <p:spPr bwMode="auto">
              <a:xfrm>
                <a:off x="10461203" y="6574537"/>
                <a:ext cx="1064702" cy="182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11 February 2017</a:t>
                </a:fld>
                <a:endPar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5"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smtClean="0">
                  <a:ln>
                    <a:noFill/>
                  </a:ln>
                  <a:solidFill>
                    <a:prstClr val="black"/>
                  </a:solidFill>
                  <a:effectLst/>
                  <a:uLnTx/>
                  <a:uFillTx/>
                  <a:ea typeface="ＭＳ Ｐゴシック" charset="0"/>
                  <a:cs typeface="3M Circular TT Book" panose="020B0604020101020102" pitchFamily="34" charset="0"/>
                </a:endParaRPr>
              </a:p>
            </p:txBody>
          </p:sp>
        </p:grpSp>
        <p:sp>
          <p:nvSpPr>
            <p:cNvPr id="12"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
        <p:nvSpPr>
          <p:cNvPr id="16" name="Footer Placeholder 3"/>
          <p:cNvSpPr txBox="1">
            <a:spLocks/>
          </p:cNvSpPr>
          <p:nvPr userDrawn="1"/>
        </p:nvSpPr>
        <p:spPr bwMode="auto">
          <a:xfrm>
            <a:off x="1944949" y="6596401"/>
            <a:ext cx="100584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smtClean="0">
                <a:solidFill>
                  <a:prstClr val="black"/>
                </a:solidFill>
                <a:latin typeface="3M Circular TT Book" panose="020B0604020101020102" pitchFamily="34" charset="0"/>
                <a:cs typeface="3M Circular TT Book" panose="020B0604020101020102" pitchFamily="34" charset="0"/>
              </a:rPr>
              <a:t>3M Confidential.</a:t>
            </a:r>
          </a:p>
        </p:txBody>
      </p:sp>
    </p:spTree>
    <p:extLst>
      <p:ext uri="{BB962C8B-B14F-4D97-AF65-F5344CB8AC3E}">
        <p14:creationId xmlns:p14="http://schemas.microsoft.com/office/powerpoint/2010/main" val="767340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ubtitle, 3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80999"/>
            <a:ext cx="11425237" cy="457200"/>
          </a:xfrm>
        </p:spPr>
        <p:txBody>
          <a:bodyPr/>
          <a:lstStyle/>
          <a:p>
            <a:r>
              <a:rPr lang="en-US" smtClean="0"/>
              <a:t>Click to edit Master title style</a:t>
            </a:r>
            <a:endParaRPr lang="en-GB" dirty="0"/>
          </a:p>
        </p:txBody>
      </p:sp>
      <p:sp>
        <p:nvSpPr>
          <p:cNvPr id="6" name="Text Placeholder 4"/>
          <p:cNvSpPr>
            <a:spLocks noGrp="1"/>
          </p:cNvSpPr>
          <p:nvPr>
            <p:ph type="body" sz="quarter" idx="10"/>
          </p:nvPr>
        </p:nvSpPr>
        <p:spPr>
          <a:xfrm>
            <a:off x="384048" y="841248"/>
            <a:ext cx="11430000" cy="365760"/>
          </a:xfrm>
        </p:spPr>
        <p:txBody>
          <a:bodyPr/>
          <a:lstStyle>
            <a:lvl1pPr>
              <a:defRPr sz="2400"/>
            </a:lvl1pPr>
          </a:lstStyle>
          <a:p>
            <a:pPr lvl="0"/>
            <a:r>
              <a:rPr lang="en-US" smtClean="0"/>
              <a:t>Click to edit Master text styles</a:t>
            </a:r>
          </a:p>
        </p:txBody>
      </p:sp>
      <p:sp>
        <p:nvSpPr>
          <p:cNvPr id="7" name="Content Placeholder 4"/>
          <p:cNvSpPr>
            <a:spLocks noGrp="1"/>
          </p:cNvSpPr>
          <p:nvPr>
            <p:ph sz="quarter" idx="13"/>
          </p:nvPr>
        </p:nvSpPr>
        <p:spPr>
          <a:xfrm>
            <a:off x="379412" y="1295401"/>
            <a:ext cx="379476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57188"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539750"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714375"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8" name="Content Placeholder 4"/>
          <p:cNvSpPr>
            <a:spLocks noGrp="1"/>
          </p:cNvSpPr>
          <p:nvPr>
            <p:ph sz="quarter" idx="14"/>
          </p:nvPr>
        </p:nvSpPr>
        <p:spPr>
          <a:xfrm>
            <a:off x="4187952" y="1295401"/>
            <a:ext cx="3803904"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Content Placeholder 4"/>
          <p:cNvSpPr>
            <a:spLocks noGrp="1"/>
          </p:cNvSpPr>
          <p:nvPr>
            <p:ph sz="quarter" idx="15"/>
          </p:nvPr>
        </p:nvSpPr>
        <p:spPr>
          <a:xfrm>
            <a:off x="8010144" y="1295401"/>
            <a:ext cx="379476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1" name="TextBox 10"/>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smtClean="0"/>
          </a:p>
        </p:txBody>
      </p:sp>
      <p:grpSp>
        <p:nvGrpSpPr>
          <p:cNvPr id="12" name="Group 22"/>
          <p:cNvGrpSpPr>
            <a:grpSpLocks/>
          </p:cNvGrpSpPr>
          <p:nvPr userDrawn="1"/>
        </p:nvGrpSpPr>
        <p:grpSpPr bwMode="auto">
          <a:xfrm>
            <a:off x="-264086" y="6596401"/>
            <a:ext cx="2147228" cy="184155"/>
            <a:chOff x="9374212" y="6574531"/>
            <a:chExt cx="2147228" cy="182885"/>
          </a:xfrm>
        </p:grpSpPr>
        <p:grpSp>
          <p:nvGrpSpPr>
            <p:cNvPr id="13" name="Group 8"/>
            <p:cNvGrpSpPr>
              <a:grpSpLocks/>
            </p:cNvGrpSpPr>
            <p:nvPr/>
          </p:nvGrpSpPr>
          <p:grpSpPr bwMode="auto">
            <a:xfrm>
              <a:off x="9374212" y="6574531"/>
              <a:ext cx="2147228" cy="182883"/>
              <a:chOff x="9378677" y="6574531"/>
              <a:chExt cx="2147228" cy="182883"/>
            </a:xfrm>
          </p:grpSpPr>
          <p:sp>
            <p:nvSpPr>
              <p:cNvPr id="15" name="Footer Placeholder 3"/>
              <p:cNvSpPr txBox="1">
                <a:spLocks/>
              </p:cNvSpPr>
              <p:nvPr/>
            </p:nvSpPr>
            <p:spPr bwMode="auto">
              <a:xfrm>
                <a:off x="10461203" y="6574537"/>
                <a:ext cx="1064702" cy="182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11 February 2017</a:t>
                </a:fld>
                <a:endPar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7"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smtClean="0">
                  <a:ln>
                    <a:noFill/>
                  </a:ln>
                  <a:solidFill>
                    <a:prstClr val="black"/>
                  </a:solidFill>
                  <a:effectLst/>
                  <a:uLnTx/>
                  <a:uFillTx/>
                  <a:ea typeface="ＭＳ Ｐゴシック" charset="0"/>
                  <a:cs typeface="3M Circular TT Book" panose="020B0604020101020102" pitchFamily="34" charset="0"/>
                </a:endParaRPr>
              </a:p>
            </p:txBody>
          </p:sp>
        </p:grpSp>
        <p:sp>
          <p:nvSpPr>
            <p:cNvPr id="14"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
        <p:nvSpPr>
          <p:cNvPr id="18" name="Footer Placeholder 3"/>
          <p:cNvSpPr txBox="1">
            <a:spLocks/>
          </p:cNvSpPr>
          <p:nvPr userDrawn="1"/>
        </p:nvSpPr>
        <p:spPr bwMode="auto">
          <a:xfrm>
            <a:off x="1944949" y="6596401"/>
            <a:ext cx="100584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smtClean="0">
                <a:solidFill>
                  <a:prstClr val="black"/>
                </a:solidFill>
                <a:latin typeface="3M Circular TT Book" panose="020B0604020101020102" pitchFamily="34" charset="0"/>
                <a:cs typeface="3M Circular TT Book" panose="020B0604020101020102" pitchFamily="34" charset="0"/>
              </a:rPr>
              <a:t>3M Confidential.</a:t>
            </a:r>
          </a:p>
        </p:txBody>
      </p:sp>
    </p:spTree>
    <p:extLst>
      <p:ext uri="{BB962C8B-B14F-4D97-AF65-F5344CB8AC3E}">
        <p14:creationId xmlns:p14="http://schemas.microsoft.com/office/powerpoint/2010/main" val="3959026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Message">
    <p:spTree>
      <p:nvGrpSpPr>
        <p:cNvPr id="1" name=""/>
        <p:cNvGrpSpPr/>
        <p:nvPr/>
      </p:nvGrpSpPr>
      <p:grpSpPr>
        <a:xfrm>
          <a:off x="0" y="0"/>
          <a:ext cx="0" cy="0"/>
          <a:chOff x="0" y="0"/>
          <a:chExt cx="0" cy="0"/>
        </a:xfrm>
      </p:grpSpPr>
      <p:sp>
        <p:nvSpPr>
          <p:cNvPr id="5" name="Content Placeholder 4"/>
          <p:cNvSpPr>
            <a:spLocks noGrp="1"/>
          </p:cNvSpPr>
          <p:nvPr>
            <p:ph sz="quarter" idx="15"/>
          </p:nvPr>
        </p:nvSpPr>
        <p:spPr>
          <a:xfrm>
            <a:off x="379410" y="1298448"/>
            <a:ext cx="11431590" cy="4956048"/>
          </a:xfrm>
        </p:spPr>
        <p:txBody>
          <a:bodyPr/>
          <a:lstStyle>
            <a:lvl1pPr>
              <a:lnSpc>
                <a:spcPct val="90000"/>
              </a:lnSpc>
              <a:defRPr sz="4800">
                <a:latin typeface="+mj-lt"/>
              </a:defRPr>
            </a:lvl1pPr>
            <a:lvl2pPr>
              <a:defRPr sz="4400">
                <a:latin typeface="+mj-lt"/>
              </a:defRPr>
            </a:lvl2pPr>
            <a:lvl3pPr>
              <a:defRPr sz="4000">
                <a:latin typeface="+mj-lt"/>
              </a:defRPr>
            </a:lvl3pPr>
            <a:lvl4pPr>
              <a:defRPr sz="3600">
                <a:latin typeface="+mj-lt"/>
              </a:defRPr>
            </a:lvl4pPr>
            <a:lvl5pPr>
              <a:defRPr sz="3200">
                <a:latin typeface="+mj-lt"/>
              </a:defRPr>
            </a:lvl5pPr>
          </a:lstStyle>
          <a:p>
            <a:pPr lvl="0"/>
            <a:r>
              <a:rPr lang="en-US" smtClean="0"/>
              <a:t>Click to edit Master text styles</a:t>
            </a:r>
          </a:p>
        </p:txBody>
      </p:sp>
      <p:sp>
        <p:nvSpPr>
          <p:cNvPr id="4" name="TextBox 3"/>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smtClean="0"/>
          </a:p>
        </p:txBody>
      </p:sp>
      <p:grpSp>
        <p:nvGrpSpPr>
          <p:cNvPr id="6" name="Group 22"/>
          <p:cNvGrpSpPr>
            <a:grpSpLocks/>
          </p:cNvGrpSpPr>
          <p:nvPr userDrawn="1"/>
        </p:nvGrpSpPr>
        <p:grpSpPr bwMode="auto">
          <a:xfrm>
            <a:off x="-264086" y="6596401"/>
            <a:ext cx="2147228" cy="184155"/>
            <a:chOff x="9374212" y="6574531"/>
            <a:chExt cx="2147228" cy="182885"/>
          </a:xfrm>
        </p:grpSpPr>
        <p:grpSp>
          <p:nvGrpSpPr>
            <p:cNvPr id="7" name="Group 8"/>
            <p:cNvGrpSpPr>
              <a:grpSpLocks/>
            </p:cNvGrpSpPr>
            <p:nvPr/>
          </p:nvGrpSpPr>
          <p:grpSpPr bwMode="auto">
            <a:xfrm>
              <a:off x="9374212" y="6574531"/>
              <a:ext cx="2147228" cy="182883"/>
              <a:chOff x="9378677" y="6574531"/>
              <a:chExt cx="2147228" cy="182883"/>
            </a:xfrm>
          </p:grpSpPr>
          <p:sp>
            <p:nvSpPr>
              <p:cNvPr id="9" name="Footer Placeholder 3"/>
              <p:cNvSpPr txBox="1">
                <a:spLocks/>
              </p:cNvSpPr>
              <p:nvPr/>
            </p:nvSpPr>
            <p:spPr bwMode="auto">
              <a:xfrm>
                <a:off x="10461203" y="6574537"/>
                <a:ext cx="1064702" cy="182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0"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11 February 2017</a:t>
                </a:fld>
                <a:endPar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1"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smtClean="0">
                  <a:ln>
                    <a:noFill/>
                  </a:ln>
                  <a:solidFill>
                    <a:prstClr val="black"/>
                  </a:solidFill>
                  <a:effectLst/>
                  <a:uLnTx/>
                  <a:uFillTx/>
                  <a:ea typeface="ＭＳ Ｐゴシック" charset="0"/>
                  <a:cs typeface="3M Circular TT Book" panose="020B0604020101020102" pitchFamily="34" charset="0"/>
                </a:endParaRPr>
              </a:p>
            </p:txBody>
          </p:sp>
        </p:grpSp>
        <p:sp>
          <p:nvSpPr>
            <p:cNvPr id="8"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
        <p:nvSpPr>
          <p:cNvPr id="12" name="Footer Placeholder 3"/>
          <p:cNvSpPr txBox="1">
            <a:spLocks/>
          </p:cNvSpPr>
          <p:nvPr userDrawn="1"/>
        </p:nvSpPr>
        <p:spPr bwMode="auto">
          <a:xfrm>
            <a:off x="1944949" y="6596401"/>
            <a:ext cx="100584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smtClean="0">
                <a:solidFill>
                  <a:prstClr val="black"/>
                </a:solidFill>
                <a:latin typeface="3M Circular TT Book" panose="020B0604020101020102" pitchFamily="34" charset="0"/>
                <a:cs typeface="3M Circular TT Book" panose="020B0604020101020102" pitchFamily="34" charset="0"/>
              </a:rPr>
              <a:t>3M Confidential.</a:t>
            </a:r>
          </a:p>
        </p:txBody>
      </p:sp>
    </p:spTree>
    <p:extLst>
      <p:ext uri="{BB962C8B-B14F-4D97-AF65-F5344CB8AC3E}">
        <p14:creationId xmlns:p14="http://schemas.microsoft.com/office/powerpoint/2010/main" val="1330704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 name="Content Placeholder 2"/>
          <p:cNvSpPr>
            <a:spLocks noGrp="1"/>
          </p:cNvSpPr>
          <p:nvPr>
            <p:ph idx="1"/>
          </p:nvPr>
        </p:nvSpPr>
        <p:spPr>
          <a:xfrm>
            <a:off x="379412" y="384048"/>
            <a:ext cx="11430000" cy="5864352"/>
          </a:xfrm>
        </p:spPr>
        <p:txBody>
          <a:bodyPr rIns="0"/>
          <a:lstStyle>
            <a:lvl1pPr>
              <a:lnSpc>
                <a:spcPct val="90000"/>
              </a:lnSpc>
              <a:defRPr sz="3200">
                <a:latin typeface="+mj-lt"/>
              </a:defRPr>
            </a:lvl1pPr>
            <a:lvl2pPr marL="0" indent="0">
              <a:spcAft>
                <a:spcPts val="1200"/>
              </a:spcAft>
              <a:buNone/>
              <a:defRPr sz="2200">
                <a:latin typeface="+mj-lt"/>
              </a:defRPr>
            </a:lvl2pPr>
          </a:lstStyle>
          <a:p>
            <a:pPr lvl="0"/>
            <a:r>
              <a:rPr lang="en-US" smtClean="0"/>
              <a:t>Click to edit Master text styles</a:t>
            </a:r>
          </a:p>
        </p:txBody>
      </p:sp>
      <p:sp>
        <p:nvSpPr>
          <p:cNvPr id="5" name="TextBox 4"/>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smtClean="0"/>
          </a:p>
        </p:txBody>
      </p:sp>
      <p:grpSp>
        <p:nvGrpSpPr>
          <p:cNvPr id="6" name="Group 22"/>
          <p:cNvGrpSpPr>
            <a:grpSpLocks/>
          </p:cNvGrpSpPr>
          <p:nvPr userDrawn="1"/>
        </p:nvGrpSpPr>
        <p:grpSpPr bwMode="auto">
          <a:xfrm>
            <a:off x="-264086" y="6596401"/>
            <a:ext cx="2147228" cy="184155"/>
            <a:chOff x="9374212" y="6574531"/>
            <a:chExt cx="2147228" cy="182885"/>
          </a:xfrm>
        </p:grpSpPr>
        <p:grpSp>
          <p:nvGrpSpPr>
            <p:cNvPr id="7" name="Group 8"/>
            <p:cNvGrpSpPr>
              <a:grpSpLocks/>
            </p:cNvGrpSpPr>
            <p:nvPr/>
          </p:nvGrpSpPr>
          <p:grpSpPr bwMode="auto">
            <a:xfrm>
              <a:off x="9374212" y="6574531"/>
              <a:ext cx="2147228" cy="182883"/>
              <a:chOff x="9378677" y="6574531"/>
              <a:chExt cx="2147228" cy="182883"/>
            </a:xfrm>
          </p:grpSpPr>
          <p:sp>
            <p:nvSpPr>
              <p:cNvPr id="9" name="Footer Placeholder 3"/>
              <p:cNvSpPr txBox="1">
                <a:spLocks/>
              </p:cNvSpPr>
              <p:nvPr/>
            </p:nvSpPr>
            <p:spPr bwMode="auto">
              <a:xfrm>
                <a:off x="10461203" y="6574537"/>
                <a:ext cx="1064702" cy="182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0"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11 February 2017</a:t>
                </a:fld>
                <a:endPar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1"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smtClean="0">
                  <a:ln>
                    <a:noFill/>
                  </a:ln>
                  <a:solidFill>
                    <a:prstClr val="black"/>
                  </a:solidFill>
                  <a:effectLst/>
                  <a:uLnTx/>
                  <a:uFillTx/>
                  <a:ea typeface="ＭＳ Ｐゴシック" charset="0"/>
                  <a:cs typeface="3M Circular TT Book" panose="020B0604020101020102" pitchFamily="34" charset="0"/>
                </a:endParaRPr>
              </a:p>
            </p:txBody>
          </p:sp>
        </p:grpSp>
        <p:sp>
          <p:nvSpPr>
            <p:cNvPr id="8"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
        <p:nvSpPr>
          <p:cNvPr id="12" name="Footer Placeholder 3"/>
          <p:cNvSpPr txBox="1">
            <a:spLocks/>
          </p:cNvSpPr>
          <p:nvPr userDrawn="1"/>
        </p:nvSpPr>
        <p:spPr bwMode="auto">
          <a:xfrm>
            <a:off x="1944949" y="6596401"/>
            <a:ext cx="100584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smtClean="0">
                <a:solidFill>
                  <a:prstClr val="black"/>
                </a:solidFill>
                <a:latin typeface="3M Circular TT Book" panose="020B0604020101020102" pitchFamily="34" charset="0"/>
                <a:cs typeface="3M Circular TT Book" panose="020B0604020101020102" pitchFamily="34" charset="0"/>
              </a:rPr>
              <a:t>3M Confidential.</a:t>
            </a:r>
          </a:p>
        </p:txBody>
      </p:sp>
    </p:spTree>
    <p:extLst>
      <p:ext uri="{BB962C8B-B14F-4D97-AF65-F5344CB8AC3E}">
        <p14:creationId xmlns:p14="http://schemas.microsoft.com/office/powerpoint/2010/main" val="1198147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384048" y="384048"/>
            <a:ext cx="11426952" cy="5861304"/>
          </a:xfrm>
        </p:spPr>
        <p:txBody>
          <a:bodyPr r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Box 4"/>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smtClean="0"/>
          </a:p>
        </p:txBody>
      </p:sp>
      <p:grpSp>
        <p:nvGrpSpPr>
          <p:cNvPr id="6" name="Group 22"/>
          <p:cNvGrpSpPr>
            <a:grpSpLocks/>
          </p:cNvGrpSpPr>
          <p:nvPr userDrawn="1"/>
        </p:nvGrpSpPr>
        <p:grpSpPr bwMode="auto">
          <a:xfrm>
            <a:off x="-264086" y="6596401"/>
            <a:ext cx="2147228" cy="184155"/>
            <a:chOff x="9374212" y="6574531"/>
            <a:chExt cx="2147228" cy="182885"/>
          </a:xfrm>
        </p:grpSpPr>
        <p:grpSp>
          <p:nvGrpSpPr>
            <p:cNvPr id="7" name="Group 8"/>
            <p:cNvGrpSpPr>
              <a:grpSpLocks/>
            </p:cNvGrpSpPr>
            <p:nvPr/>
          </p:nvGrpSpPr>
          <p:grpSpPr bwMode="auto">
            <a:xfrm>
              <a:off x="9374212" y="6574531"/>
              <a:ext cx="2147228" cy="182883"/>
              <a:chOff x="9378677" y="6574531"/>
              <a:chExt cx="2147228" cy="182883"/>
            </a:xfrm>
          </p:grpSpPr>
          <p:sp>
            <p:nvSpPr>
              <p:cNvPr id="9" name="Footer Placeholder 3"/>
              <p:cNvSpPr txBox="1">
                <a:spLocks/>
              </p:cNvSpPr>
              <p:nvPr/>
            </p:nvSpPr>
            <p:spPr bwMode="auto">
              <a:xfrm>
                <a:off x="10461203" y="6574537"/>
                <a:ext cx="1064702" cy="182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0"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11 February 2017</a:t>
                </a:fld>
                <a:endPar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1"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smtClean="0">
                  <a:ln>
                    <a:noFill/>
                  </a:ln>
                  <a:solidFill>
                    <a:prstClr val="black"/>
                  </a:solidFill>
                  <a:effectLst/>
                  <a:uLnTx/>
                  <a:uFillTx/>
                  <a:ea typeface="ＭＳ Ｐゴシック" charset="0"/>
                  <a:cs typeface="3M Circular TT Book" panose="020B0604020101020102" pitchFamily="34" charset="0"/>
                </a:endParaRPr>
              </a:p>
            </p:txBody>
          </p:sp>
        </p:grpSp>
        <p:sp>
          <p:nvSpPr>
            <p:cNvPr id="8"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
        <p:nvSpPr>
          <p:cNvPr id="12" name="Footer Placeholder 3"/>
          <p:cNvSpPr txBox="1">
            <a:spLocks/>
          </p:cNvSpPr>
          <p:nvPr userDrawn="1"/>
        </p:nvSpPr>
        <p:spPr bwMode="auto">
          <a:xfrm>
            <a:off x="1944949" y="6596401"/>
            <a:ext cx="100584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smtClean="0">
                <a:solidFill>
                  <a:prstClr val="black"/>
                </a:solidFill>
                <a:latin typeface="3M Circular TT Book" panose="020B0604020101020102" pitchFamily="34" charset="0"/>
                <a:cs typeface="3M Circular TT Book" panose="020B0604020101020102" pitchFamily="34" charset="0"/>
              </a:rPr>
              <a:t>3M Confidential.</a:t>
            </a:r>
          </a:p>
        </p:txBody>
      </p:sp>
    </p:spTree>
    <p:extLst>
      <p:ext uri="{BB962C8B-B14F-4D97-AF65-F5344CB8AC3E}">
        <p14:creationId xmlns:p14="http://schemas.microsoft.com/office/powerpoint/2010/main" val="1909826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ntent Only_ 1/3  2/3">
    <p:spTree>
      <p:nvGrpSpPr>
        <p:cNvPr id="1" name=""/>
        <p:cNvGrpSpPr/>
        <p:nvPr/>
      </p:nvGrpSpPr>
      <p:grpSpPr>
        <a:xfrm>
          <a:off x="0" y="0"/>
          <a:ext cx="0" cy="0"/>
          <a:chOff x="0" y="0"/>
          <a:chExt cx="0" cy="0"/>
        </a:xfrm>
      </p:grpSpPr>
      <p:sp>
        <p:nvSpPr>
          <p:cNvPr id="4" name="Content Placeholder 4"/>
          <p:cNvSpPr>
            <a:spLocks noGrp="1"/>
          </p:cNvSpPr>
          <p:nvPr>
            <p:ph sz="quarter" idx="13"/>
          </p:nvPr>
        </p:nvSpPr>
        <p:spPr>
          <a:xfrm>
            <a:off x="379412" y="384048"/>
            <a:ext cx="3794760" cy="5861304"/>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57188"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539750"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714375"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5" name="Content Placeholder 4"/>
          <p:cNvSpPr>
            <a:spLocks noGrp="1"/>
          </p:cNvSpPr>
          <p:nvPr>
            <p:ph sz="quarter" idx="14"/>
          </p:nvPr>
        </p:nvSpPr>
        <p:spPr>
          <a:xfrm>
            <a:off x="4187952" y="384048"/>
            <a:ext cx="7623048" cy="58613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TextBox 6"/>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smtClean="0"/>
          </a:p>
        </p:txBody>
      </p:sp>
      <p:grpSp>
        <p:nvGrpSpPr>
          <p:cNvPr id="8" name="Group 22"/>
          <p:cNvGrpSpPr>
            <a:grpSpLocks/>
          </p:cNvGrpSpPr>
          <p:nvPr userDrawn="1"/>
        </p:nvGrpSpPr>
        <p:grpSpPr bwMode="auto">
          <a:xfrm>
            <a:off x="-264086" y="6596401"/>
            <a:ext cx="2147228" cy="184155"/>
            <a:chOff x="9374212" y="6574531"/>
            <a:chExt cx="2147228" cy="182885"/>
          </a:xfrm>
        </p:grpSpPr>
        <p:grpSp>
          <p:nvGrpSpPr>
            <p:cNvPr id="9" name="Group 8"/>
            <p:cNvGrpSpPr>
              <a:grpSpLocks/>
            </p:cNvGrpSpPr>
            <p:nvPr/>
          </p:nvGrpSpPr>
          <p:grpSpPr bwMode="auto">
            <a:xfrm>
              <a:off x="9374212" y="6574531"/>
              <a:ext cx="2147228" cy="182883"/>
              <a:chOff x="9378677" y="6574531"/>
              <a:chExt cx="2147228" cy="182883"/>
            </a:xfrm>
          </p:grpSpPr>
          <p:sp>
            <p:nvSpPr>
              <p:cNvPr id="11" name="Footer Placeholder 3"/>
              <p:cNvSpPr txBox="1">
                <a:spLocks/>
              </p:cNvSpPr>
              <p:nvPr/>
            </p:nvSpPr>
            <p:spPr bwMode="auto">
              <a:xfrm>
                <a:off x="10461203" y="6574537"/>
                <a:ext cx="1064702" cy="182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2"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11 February 2017</a:t>
                </a:fld>
                <a:endPar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3"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smtClean="0">
                  <a:ln>
                    <a:noFill/>
                  </a:ln>
                  <a:solidFill>
                    <a:prstClr val="black"/>
                  </a:solidFill>
                  <a:effectLst/>
                  <a:uLnTx/>
                  <a:uFillTx/>
                  <a:ea typeface="ＭＳ Ｐゴシック" charset="0"/>
                  <a:cs typeface="3M Circular TT Book" panose="020B0604020101020102" pitchFamily="34" charset="0"/>
                </a:endParaRPr>
              </a:p>
            </p:txBody>
          </p:sp>
        </p:grpSp>
        <p:sp>
          <p:nvSpPr>
            <p:cNvPr id="10"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
        <p:nvSpPr>
          <p:cNvPr id="14" name="Footer Placeholder 3"/>
          <p:cNvSpPr txBox="1">
            <a:spLocks/>
          </p:cNvSpPr>
          <p:nvPr userDrawn="1"/>
        </p:nvSpPr>
        <p:spPr bwMode="auto">
          <a:xfrm>
            <a:off x="1944949" y="6596401"/>
            <a:ext cx="100584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smtClean="0">
                <a:solidFill>
                  <a:prstClr val="black"/>
                </a:solidFill>
                <a:latin typeface="3M Circular TT Book" panose="020B0604020101020102" pitchFamily="34" charset="0"/>
                <a:cs typeface="3M Circular TT Book" panose="020B0604020101020102" pitchFamily="34" charset="0"/>
              </a:rPr>
              <a:t>3M Confidential.</a:t>
            </a:r>
          </a:p>
        </p:txBody>
      </p:sp>
    </p:spTree>
    <p:extLst>
      <p:ext uri="{BB962C8B-B14F-4D97-AF65-F5344CB8AC3E}">
        <p14:creationId xmlns:p14="http://schemas.microsoft.com/office/powerpoint/2010/main" val="1004501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ntent Only">
    <p:spTree>
      <p:nvGrpSpPr>
        <p:cNvPr id="1" name=""/>
        <p:cNvGrpSpPr/>
        <p:nvPr/>
      </p:nvGrpSpPr>
      <p:grpSpPr>
        <a:xfrm>
          <a:off x="0" y="0"/>
          <a:ext cx="0" cy="0"/>
          <a:chOff x="0" y="0"/>
          <a:chExt cx="0" cy="0"/>
        </a:xfrm>
      </p:grpSpPr>
      <p:sp>
        <p:nvSpPr>
          <p:cNvPr id="5" name="Content Placeholder 4"/>
          <p:cNvSpPr>
            <a:spLocks noGrp="1"/>
          </p:cNvSpPr>
          <p:nvPr>
            <p:ph sz="quarter" idx="13"/>
          </p:nvPr>
        </p:nvSpPr>
        <p:spPr>
          <a:xfrm>
            <a:off x="379412" y="384048"/>
            <a:ext cx="3794760" cy="5861304"/>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57188"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539750"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714375"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smtClean="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6" name="Content Placeholder 4"/>
          <p:cNvSpPr>
            <a:spLocks noGrp="1"/>
          </p:cNvSpPr>
          <p:nvPr>
            <p:ph sz="quarter" idx="14"/>
          </p:nvPr>
        </p:nvSpPr>
        <p:spPr>
          <a:xfrm>
            <a:off x="4187952" y="384048"/>
            <a:ext cx="3803904" cy="58613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Content Placeholder 4"/>
          <p:cNvSpPr>
            <a:spLocks noGrp="1"/>
          </p:cNvSpPr>
          <p:nvPr>
            <p:ph sz="quarter" idx="15"/>
          </p:nvPr>
        </p:nvSpPr>
        <p:spPr>
          <a:xfrm>
            <a:off x="8010144" y="384048"/>
            <a:ext cx="3794760" cy="58613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TextBox 8"/>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smtClean="0"/>
          </a:p>
        </p:txBody>
      </p:sp>
      <p:grpSp>
        <p:nvGrpSpPr>
          <p:cNvPr id="10" name="Group 22"/>
          <p:cNvGrpSpPr>
            <a:grpSpLocks/>
          </p:cNvGrpSpPr>
          <p:nvPr userDrawn="1"/>
        </p:nvGrpSpPr>
        <p:grpSpPr bwMode="auto">
          <a:xfrm>
            <a:off x="-264086" y="6596401"/>
            <a:ext cx="2147228" cy="184155"/>
            <a:chOff x="9374212" y="6574531"/>
            <a:chExt cx="2147228" cy="182885"/>
          </a:xfrm>
        </p:grpSpPr>
        <p:grpSp>
          <p:nvGrpSpPr>
            <p:cNvPr id="11" name="Group 8"/>
            <p:cNvGrpSpPr>
              <a:grpSpLocks/>
            </p:cNvGrpSpPr>
            <p:nvPr/>
          </p:nvGrpSpPr>
          <p:grpSpPr bwMode="auto">
            <a:xfrm>
              <a:off x="9374212" y="6574531"/>
              <a:ext cx="2147228" cy="182883"/>
              <a:chOff x="9378677" y="6574531"/>
              <a:chExt cx="2147228" cy="182883"/>
            </a:xfrm>
          </p:grpSpPr>
          <p:sp>
            <p:nvSpPr>
              <p:cNvPr id="13" name="Footer Placeholder 3"/>
              <p:cNvSpPr txBox="1">
                <a:spLocks/>
              </p:cNvSpPr>
              <p:nvPr/>
            </p:nvSpPr>
            <p:spPr bwMode="auto">
              <a:xfrm>
                <a:off x="10461203" y="6574537"/>
                <a:ext cx="1064702" cy="182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11 February 2017</a:t>
                </a:fld>
                <a:endPar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5"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smtClean="0">
                  <a:ln>
                    <a:noFill/>
                  </a:ln>
                  <a:solidFill>
                    <a:prstClr val="black"/>
                  </a:solidFill>
                  <a:effectLst/>
                  <a:uLnTx/>
                  <a:uFillTx/>
                  <a:ea typeface="ＭＳ Ｐゴシック" charset="0"/>
                  <a:cs typeface="3M Circular TT Book" panose="020B0604020101020102" pitchFamily="34" charset="0"/>
                </a:endParaRPr>
              </a:p>
            </p:txBody>
          </p:sp>
        </p:grpSp>
        <p:sp>
          <p:nvSpPr>
            <p:cNvPr id="12"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
        <p:nvSpPr>
          <p:cNvPr id="16" name="Footer Placeholder 3"/>
          <p:cNvSpPr txBox="1">
            <a:spLocks/>
          </p:cNvSpPr>
          <p:nvPr userDrawn="1"/>
        </p:nvSpPr>
        <p:spPr bwMode="auto">
          <a:xfrm>
            <a:off x="1944949" y="6596401"/>
            <a:ext cx="100584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smtClean="0">
                <a:solidFill>
                  <a:prstClr val="black"/>
                </a:solidFill>
                <a:latin typeface="3M Circular TT Book" panose="020B0604020101020102" pitchFamily="34" charset="0"/>
                <a:cs typeface="3M Circular TT Book" panose="020B0604020101020102" pitchFamily="34" charset="0"/>
              </a:rPr>
              <a:t>3M Confidential.</a:t>
            </a:r>
          </a:p>
        </p:txBody>
      </p:sp>
    </p:spTree>
    <p:extLst>
      <p:ext uri="{BB962C8B-B14F-4D97-AF65-F5344CB8AC3E}">
        <p14:creationId xmlns:p14="http://schemas.microsoft.com/office/powerpoint/2010/main" val="2895824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Image">
    <p:spTree>
      <p:nvGrpSpPr>
        <p:cNvPr id="1" name=""/>
        <p:cNvGrpSpPr/>
        <p:nvPr/>
      </p:nvGrpSpPr>
      <p:grpSpPr>
        <a:xfrm>
          <a:off x="0" y="0"/>
          <a:ext cx="0" cy="0"/>
          <a:chOff x="0" y="0"/>
          <a:chExt cx="0" cy="0"/>
        </a:xfrm>
      </p:grpSpPr>
      <p:sp>
        <p:nvSpPr>
          <p:cNvPr id="8" name="Content Placeholder 4"/>
          <p:cNvSpPr>
            <a:spLocks noGrp="1"/>
          </p:cNvSpPr>
          <p:nvPr>
            <p:ph sz="quarter" idx="13"/>
          </p:nvPr>
        </p:nvSpPr>
        <p:spPr>
          <a:xfrm>
            <a:off x="384048" y="383675"/>
            <a:ext cx="7616952" cy="58613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3" name="Picture Placeholder 2"/>
          <p:cNvSpPr>
            <a:spLocks noGrp="1"/>
          </p:cNvSpPr>
          <p:nvPr>
            <p:ph type="pic" sz="quarter" idx="14"/>
          </p:nvPr>
        </p:nvSpPr>
        <p:spPr>
          <a:xfrm>
            <a:off x="8019288" y="381000"/>
            <a:ext cx="3794760" cy="5864225"/>
          </a:xfrm>
          <a:solidFill>
            <a:schemeClr val="bg1">
              <a:lumMod val="85000"/>
            </a:schemeClr>
          </a:solidFill>
        </p:spPr>
        <p:txBody>
          <a:bodyPr/>
          <a:lstStyle/>
          <a:p>
            <a:r>
              <a:rPr lang="en-US" smtClean="0"/>
              <a:t>Click icon to add picture</a:t>
            </a:r>
            <a:endParaRPr lang="en-US"/>
          </a:p>
        </p:txBody>
      </p:sp>
      <p:sp>
        <p:nvSpPr>
          <p:cNvPr id="5" name="TextBox 4"/>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smtClean="0"/>
          </a:p>
        </p:txBody>
      </p:sp>
      <p:grpSp>
        <p:nvGrpSpPr>
          <p:cNvPr id="6" name="Group 22"/>
          <p:cNvGrpSpPr>
            <a:grpSpLocks/>
          </p:cNvGrpSpPr>
          <p:nvPr userDrawn="1"/>
        </p:nvGrpSpPr>
        <p:grpSpPr bwMode="auto">
          <a:xfrm>
            <a:off x="-264086" y="6596401"/>
            <a:ext cx="2147228" cy="184155"/>
            <a:chOff x="9374212" y="6574531"/>
            <a:chExt cx="2147228" cy="182885"/>
          </a:xfrm>
        </p:grpSpPr>
        <p:grpSp>
          <p:nvGrpSpPr>
            <p:cNvPr id="7" name="Group 8"/>
            <p:cNvGrpSpPr>
              <a:grpSpLocks/>
            </p:cNvGrpSpPr>
            <p:nvPr/>
          </p:nvGrpSpPr>
          <p:grpSpPr bwMode="auto">
            <a:xfrm>
              <a:off x="9374212" y="6574531"/>
              <a:ext cx="2147228" cy="182883"/>
              <a:chOff x="9378677" y="6574531"/>
              <a:chExt cx="2147228" cy="182883"/>
            </a:xfrm>
          </p:grpSpPr>
          <p:sp>
            <p:nvSpPr>
              <p:cNvPr id="10" name="Footer Placeholder 3"/>
              <p:cNvSpPr txBox="1">
                <a:spLocks/>
              </p:cNvSpPr>
              <p:nvPr/>
            </p:nvSpPr>
            <p:spPr bwMode="auto">
              <a:xfrm>
                <a:off x="10461203" y="6574537"/>
                <a:ext cx="1064702" cy="182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1"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11 February 2017</a:t>
                </a:fld>
                <a:endPar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2"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smtClean="0">
                  <a:ln>
                    <a:noFill/>
                  </a:ln>
                  <a:solidFill>
                    <a:prstClr val="black"/>
                  </a:solidFill>
                  <a:effectLst/>
                  <a:uLnTx/>
                  <a:uFillTx/>
                  <a:ea typeface="ＭＳ Ｐゴシック" charset="0"/>
                  <a:cs typeface="3M Circular TT Book" panose="020B0604020101020102" pitchFamily="34" charset="0"/>
                </a:endParaRPr>
              </a:p>
            </p:txBody>
          </p:sp>
        </p:grpSp>
        <p:sp>
          <p:nvSpPr>
            <p:cNvPr id="9"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
        <p:nvSpPr>
          <p:cNvPr id="13" name="Footer Placeholder 3"/>
          <p:cNvSpPr txBox="1">
            <a:spLocks/>
          </p:cNvSpPr>
          <p:nvPr userDrawn="1"/>
        </p:nvSpPr>
        <p:spPr bwMode="auto">
          <a:xfrm>
            <a:off x="1944949" y="6596401"/>
            <a:ext cx="100584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smtClean="0">
                <a:solidFill>
                  <a:prstClr val="black"/>
                </a:solidFill>
                <a:latin typeface="3M Circular TT Book" panose="020B0604020101020102" pitchFamily="34" charset="0"/>
                <a:cs typeface="3M Circular TT Book" panose="020B0604020101020102" pitchFamily="34" charset="0"/>
              </a:rPr>
              <a:t>3M Confidential.</a:t>
            </a:r>
          </a:p>
        </p:txBody>
      </p:sp>
    </p:spTree>
    <p:extLst>
      <p:ext uri="{BB962C8B-B14F-4D97-AF65-F5344CB8AC3E}">
        <p14:creationId xmlns:p14="http://schemas.microsoft.com/office/powerpoint/2010/main" val="2452948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384048" y="384048"/>
            <a:ext cx="3816000" cy="2930652"/>
          </a:xfrm>
          <a:solidFill>
            <a:schemeClr val="bg1">
              <a:lumMod val="85000"/>
            </a:schemeClr>
          </a:solidFill>
        </p:spPr>
        <p:txBody>
          <a:bodyPr lIns="0" rIns="0"/>
          <a:lstStyle/>
          <a:p>
            <a:r>
              <a:rPr lang="en-US" smtClean="0"/>
              <a:t>Click icon to add picture</a:t>
            </a:r>
            <a:endParaRPr lang="en-GB"/>
          </a:p>
        </p:txBody>
      </p:sp>
      <p:sp>
        <p:nvSpPr>
          <p:cNvPr id="13" name="Picture Placeholder 9"/>
          <p:cNvSpPr>
            <a:spLocks noGrp="1"/>
          </p:cNvSpPr>
          <p:nvPr>
            <p:ph type="pic" sz="quarter" idx="16"/>
          </p:nvPr>
        </p:nvSpPr>
        <p:spPr>
          <a:xfrm>
            <a:off x="384048" y="3314646"/>
            <a:ext cx="3816000" cy="2935224"/>
          </a:xfrm>
          <a:solidFill>
            <a:schemeClr val="bg1">
              <a:lumMod val="85000"/>
            </a:schemeClr>
          </a:solidFill>
        </p:spPr>
        <p:txBody>
          <a:bodyPr lIns="0" rIns="0"/>
          <a:lstStyle/>
          <a:p>
            <a:r>
              <a:rPr lang="en-US" smtClean="0"/>
              <a:t>Click icon to add picture</a:t>
            </a:r>
            <a:endParaRPr lang="en-GB"/>
          </a:p>
        </p:txBody>
      </p:sp>
      <p:sp>
        <p:nvSpPr>
          <p:cNvPr id="11" name="Picture Placeholder 9"/>
          <p:cNvSpPr>
            <a:spLocks noGrp="1"/>
          </p:cNvSpPr>
          <p:nvPr>
            <p:ph type="pic" sz="quarter" idx="14"/>
          </p:nvPr>
        </p:nvSpPr>
        <p:spPr>
          <a:xfrm>
            <a:off x="4187310" y="384048"/>
            <a:ext cx="3816000" cy="2930652"/>
          </a:xfrm>
          <a:solidFill>
            <a:schemeClr val="bg1">
              <a:lumMod val="85000"/>
            </a:schemeClr>
          </a:solidFill>
        </p:spPr>
        <p:txBody>
          <a:bodyPr lIns="0" rIns="0"/>
          <a:lstStyle/>
          <a:p>
            <a:r>
              <a:rPr lang="en-US" smtClean="0"/>
              <a:t>Click icon to add picture</a:t>
            </a:r>
            <a:endParaRPr lang="en-GB"/>
          </a:p>
        </p:txBody>
      </p:sp>
      <p:sp>
        <p:nvSpPr>
          <p:cNvPr id="14" name="Picture Placeholder 9"/>
          <p:cNvSpPr>
            <a:spLocks noGrp="1"/>
          </p:cNvSpPr>
          <p:nvPr>
            <p:ph type="pic" sz="quarter" idx="17"/>
          </p:nvPr>
        </p:nvSpPr>
        <p:spPr>
          <a:xfrm>
            <a:off x="4187310" y="3314646"/>
            <a:ext cx="3816000" cy="2938462"/>
          </a:xfrm>
          <a:solidFill>
            <a:schemeClr val="bg1">
              <a:lumMod val="85000"/>
            </a:schemeClr>
          </a:solidFill>
        </p:spPr>
        <p:txBody>
          <a:bodyPr lIns="0" rIns="0"/>
          <a:lstStyle/>
          <a:p>
            <a:r>
              <a:rPr lang="en-US" smtClean="0"/>
              <a:t>Click icon to add picture</a:t>
            </a:r>
            <a:endParaRPr lang="en-GB"/>
          </a:p>
        </p:txBody>
      </p:sp>
      <p:sp>
        <p:nvSpPr>
          <p:cNvPr id="12" name="Picture Placeholder 9"/>
          <p:cNvSpPr>
            <a:spLocks noGrp="1"/>
          </p:cNvSpPr>
          <p:nvPr>
            <p:ph type="pic" sz="quarter" idx="15"/>
          </p:nvPr>
        </p:nvSpPr>
        <p:spPr>
          <a:xfrm>
            <a:off x="8001000" y="384048"/>
            <a:ext cx="3816000" cy="2930652"/>
          </a:xfrm>
          <a:solidFill>
            <a:schemeClr val="bg1">
              <a:lumMod val="85000"/>
            </a:schemeClr>
          </a:solidFill>
        </p:spPr>
        <p:txBody>
          <a:bodyPr lIns="0" rIns="0"/>
          <a:lstStyle/>
          <a:p>
            <a:r>
              <a:rPr lang="en-US" smtClean="0"/>
              <a:t>Click icon to add picture</a:t>
            </a:r>
            <a:endParaRPr lang="en-GB"/>
          </a:p>
        </p:txBody>
      </p:sp>
      <p:sp>
        <p:nvSpPr>
          <p:cNvPr id="15" name="Picture Placeholder 9"/>
          <p:cNvSpPr>
            <a:spLocks noGrp="1"/>
          </p:cNvSpPr>
          <p:nvPr>
            <p:ph type="pic" sz="quarter" idx="18"/>
          </p:nvPr>
        </p:nvSpPr>
        <p:spPr>
          <a:xfrm>
            <a:off x="8001000" y="3314646"/>
            <a:ext cx="3816000" cy="2938462"/>
          </a:xfrm>
          <a:solidFill>
            <a:schemeClr val="bg1">
              <a:lumMod val="85000"/>
            </a:schemeClr>
          </a:solidFill>
        </p:spPr>
        <p:txBody>
          <a:bodyPr lIns="0" rIns="0"/>
          <a:lstStyle/>
          <a:p>
            <a:r>
              <a:rPr lang="en-US" smtClean="0"/>
              <a:t>Click icon to add picture</a:t>
            </a:r>
            <a:endParaRPr lang="en-GB"/>
          </a:p>
        </p:txBody>
      </p:sp>
      <p:sp>
        <p:nvSpPr>
          <p:cNvPr id="9" name="TextBox 8"/>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smtClean="0"/>
          </a:p>
        </p:txBody>
      </p:sp>
      <p:grpSp>
        <p:nvGrpSpPr>
          <p:cNvPr id="16" name="Group 22"/>
          <p:cNvGrpSpPr>
            <a:grpSpLocks/>
          </p:cNvGrpSpPr>
          <p:nvPr userDrawn="1"/>
        </p:nvGrpSpPr>
        <p:grpSpPr bwMode="auto">
          <a:xfrm>
            <a:off x="-264086" y="6596401"/>
            <a:ext cx="2147228" cy="184155"/>
            <a:chOff x="9374212" y="6574531"/>
            <a:chExt cx="2147228" cy="182885"/>
          </a:xfrm>
        </p:grpSpPr>
        <p:grpSp>
          <p:nvGrpSpPr>
            <p:cNvPr id="17" name="Group 8"/>
            <p:cNvGrpSpPr>
              <a:grpSpLocks/>
            </p:cNvGrpSpPr>
            <p:nvPr/>
          </p:nvGrpSpPr>
          <p:grpSpPr bwMode="auto">
            <a:xfrm>
              <a:off x="9374212" y="6574531"/>
              <a:ext cx="2147228" cy="182883"/>
              <a:chOff x="9378677" y="6574531"/>
              <a:chExt cx="2147228" cy="182883"/>
            </a:xfrm>
          </p:grpSpPr>
          <p:sp>
            <p:nvSpPr>
              <p:cNvPr id="19" name="Footer Placeholder 3"/>
              <p:cNvSpPr txBox="1">
                <a:spLocks/>
              </p:cNvSpPr>
              <p:nvPr/>
            </p:nvSpPr>
            <p:spPr bwMode="auto">
              <a:xfrm>
                <a:off x="10461203" y="6574537"/>
                <a:ext cx="1064702" cy="182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11 February 2017</a:t>
                </a:fld>
                <a:endPar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smtClean="0">
                  <a:ln>
                    <a:noFill/>
                  </a:ln>
                  <a:solidFill>
                    <a:prstClr val="black"/>
                  </a:solidFill>
                  <a:effectLst/>
                  <a:uLnTx/>
                  <a:uFillTx/>
                  <a:ea typeface="ＭＳ Ｐゴシック" charset="0"/>
                  <a:cs typeface="3M Circular TT Book" panose="020B0604020101020102" pitchFamily="34" charset="0"/>
                </a:endParaRPr>
              </a:p>
            </p:txBody>
          </p:sp>
        </p:grpSp>
        <p:sp>
          <p:nvSpPr>
            <p:cNvPr id="18"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
        <p:nvSpPr>
          <p:cNvPr id="22" name="Footer Placeholder 3"/>
          <p:cNvSpPr txBox="1">
            <a:spLocks/>
          </p:cNvSpPr>
          <p:nvPr userDrawn="1"/>
        </p:nvSpPr>
        <p:spPr bwMode="auto">
          <a:xfrm>
            <a:off x="1944949" y="6596401"/>
            <a:ext cx="100584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smtClean="0">
                <a:solidFill>
                  <a:prstClr val="black"/>
                </a:solidFill>
                <a:latin typeface="3M Circular TT Book" panose="020B0604020101020102" pitchFamily="34" charset="0"/>
                <a:cs typeface="3M Circular TT Book" panose="020B0604020101020102" pitchFamily="34" charset="0"/>
              </a:rPr>
              <a:t>3M Confidential.</a:t>
            </a:r>
          </a:p>
        </p:txBody>
      </p:sp>
    </p:spTree>
    <p:extLst>
      <p:ext uri="{BB962C8B-B14F-4D97-AF65-F5344CB8AC3E}">
        <p14:creationId xmlns:p14="http://schemas.microsoft.com/office/powerpoint/2010/main" val="2589092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reeform 5"/>
          <p:cNvSpPr>
            <a:spLocks noEditPoints="1"/>
          </p:cNvSpPr>
          <p:nvPr userDrawn="1"/>
        </p:nvSpPr>
        <p:spPr bwMode="auto">
          <a:xfrm>
            <a:off x="5913041" y="6475413"/>
            <a:ext cx="365919" cy="194691"/>
          </a:xfrm>
          <a:custGeom>
            <a:avLst/>
            <a:gdLst>
              <a:gd name="T0" fmla="*/ 109 w 138"/>
              <a:gd name="T1" fmla="*/ 2 h 72"/>
              <a:gd name="T2" fmla="*/ 99 w 138"/>
              <a:gd name="T3" fmla="*/ 42 h 72"/>
              <a:gd name="T4" fmla="*/ 89 w 138"/>
              <a:gd name="T5" fmla="*/ 2 h 72"/>
              <a:gd name="T6" fmla="*/ 61 w 138"/>
              <a:gd name="T7" fmla="*/ 2 h 72"/>
              <a:gd name="T8" fmla="*/ 61 w 138"/>
              <a:gd name="T9" fmla="*/ 17 h 72"/>
              <a:gd name="T10" fmla="*/ 33 w 138"/>
              <a:gd name="T11" fmla="*/ 0 h 72"/>
              <a:gd name="T12" fmla="*/ 3 w 138"/>
              <a:gd name="T13" fmla="*/ 24 h 72"/>
              <a:gd name="T14" fmla="*/ 22 w 138"/>
              <a:gd name="T15" fmla="*/ 24 h 72"/>
              <a:gd name="T16" fmla="*/ 32 w 138"/>
              <a:gd name="T17" fmla="*/ 16 h 72"/>
              <a:gd name="T18" fmla="*/ 41 w 138"/>
              <a:gd name="T19" fmla="*/ 22 h 72"/>
              <a:gd name="T20" fmla="*/ 32 w 138"/>
              <a:gd name="T21" fmla="*/ 28 h 72"/>
              <a:gd name="T22" fmla="*/ 26 w 138"/>
              <a:gd name="T23" fmla="*/ 28 h 72"/>
              <a:gd name="T24" fmla="*/ 26 w 138"/>
              <a:gd name="T25" fmla="*/ 41 h 72"/>
              <a:gd name="T26" fmla="*/ 32 w 138"/>
              <a:gd name="T27" fmla="*/ 41 h 72"/>
              <a:gd name="T28" fmla="*/ 40 w 138"/>
              <a:gd name="T29" fmla="*/ 48 h 72"/>
              <a:gd name="T30" fmla="*/ 31 w 138"/>
              <a:gd name="T31" fmla="*/ 56 h 72"/>
              <a:gd name="T32" fmla="*/ 20 w 138"/>
              <a:gd name="T33" fmla="*/ 43 h 72"/>
              <a:gd name="T34" fmla="*/ 0 w 138"/>
              <a:gd name="T35" fmla="*/ 43 h 72"/>
              <a:gd name="T36" fmla="*/ 32 w 138"/>
              <a:gd name="T37" fmla="*/ 72 h 72"/>
              <a:gd name="T38" fmla="*/ 61 w 138"/>
              <a:gd name="T39" fmla="*/ 57 h 72"/>
              <a:gd name="T40" fmla="*/ 61 w 138"/>
              <a:gd name="T41" fmla="*/ 71 h 72"/>
              <a:gd name="T42" fmla="*/ 80 w 138"/>
              <a:gd name="T43" fmla="*/ 71 h 72"/>
              <a:gd name="T44" fmla="*/ 80 w 138"/>
              <a:gd name="T45" fmla="*/ 27 h 72"/>
              <a:gd name="T46" fmla="*/ 91 w 138"/>
              <a:gd name="T47" fmla="*/ 71 h 72"/>
              <a:gd name="T48" fmla="*/ 108 w 138"/>
              <a:gd name="T49" fmla="*/ 71 h 72"/>
              <a:gd name="T50" fmla="*/ 119 w 138"/>
              <a:gd name="T51" fmla="*/ 27 h 72"/>
              <a:gd name="T52" fmla="*/ 119 w 138"/>
              <a:gd name="T53" fmla="*/ 71 h 72"/>
              <a:gd name="T54" fmla="*/ 138 w 138"/>
              <a:gd name="T55" fmla="*/ 71 h 72"/>
              <a:gd name="T56" fmla="*/ 138 w 138"/>
              <a:gd name="T57" fmla="*/ 2 h 72"/>
              <a:gd name="T58" fmla="*/ 109 w 138"/>
              <a:gd name="T59" fmla="*/ 2 h 72"/>
              <a:gd name="T60" fmla="*/ 61 w 138"/>
              <a:gd name="T61" fmla="*/ 42 h 72"/>
              <a:gd name="T62" fmla="*/ 53 w 138"/>
              <a:gd name="T63" fmla="*/ 34 h 72"/>
              <a:gd name="T64" fmla="*/ 61 w 138"/>
              <a:gd name="T65" fmla="*/ 25 h 72"/>
              <a:gd name="T66" fmla="*/ 61 w 138"/>
              <a:gd name="T67"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 h="72">
                <a:moveTo>
                  <a:pt x="109" y="2"/>
                </a:moveTo>
                <a:cubicBezTo>
                  <a:pt x="99" y="42"/>
                  <a:pt x="99" y="42"/>
                  <a:pt x="99" y="42"/>
                </a:cubicBezTo>
                <a:cubicBezTo>
                  <a:pt x="89" y="2"/>
                  <a:pt x="89" y="2"/>
                  <a:pt x="89" y="2"/>
                </a:cubicBezTo>
                <a:cubicBezTo>
                  <a:pt x="61" y="2"/>
                  <a:pt x="61" y="2"/>
                  <a:pt x="61" y="2"/>
                </a:cubicBezTo>
                <a:cubicBezTo>
                  <a:pt x="61" y="17"/>
                  <a:pt x="61" y="17"/>
                  <a:pt x="61" y="17"/>
                </a:cubicBezTo>
                <a:cubicBezTo>
                  <a:pt x="57" y="4"/>
                  <a:pt x="44" y="0"/>
                  <a:pt x="33" y="0"/>
                </a:cubicBezTo>
                <a:cubicBezTo>
                  <a:pt x="19" y="0"/>
                  <a:pt x="4" y="6"/>
                  <a:pt x="3" y="24"/>
                </a:cubicBezTo>
                <a:cubicBezTo>
                  <a:pt x="22" y="24"/>
                  <a:pt x="22" y="24"/>
                  <a:pt x="22" y="24"/>
                </a:cubicBezTo>
                <a:cubicBezTo>
                  <a:pt x="22" y="19"/>
                  <a:pt x="28" y="16"/>
                  <a:pt x="32" y="16"/>
                </a:cubicBezTo>
                <a:cubicBezTo>
                  <a:pt x="38" y="16"/>
                  <a:pt x="41" y="18"/>
                  <a:pt x="41" y="22"/>
                </a:cubicBezTo>
                <a:cubicBezTo>
                  <a:pt x="41" y="25"/>
                  <a:pt x="39" y="28"/>
                  <a:pt x="32" y="28"/>
                </a:cubicBezTo>
                <a:cubicBezTo>
                  <a:pt x="26" y="28"/>
                  <a:pt x="26" y="28"/>
                  <a:pt x="26" y="28"/>
                </a:cubicBezTo>
                <a:cubicBezTo>
                  <a:pt x="26" y="41"/>
                  <a:pt x="26" y="41"/>
                  <a:pt x="26" y="41"/>
                </a:cubicBezTo>
                <a:cubicBezTo>
                  <a:pt x="32" y="41"/>
                  <a:pt x="32" y="41"/>
                  <a:pt x="32" y="41"/>
                </a:cubicBezTo>
                <a:cubicBezTo>
                  <a:pt x="35" y="41"/>
                  <a:pt x="40" y="43"/>
                  <a:pt x="40" y="48"/>
                </a:cubicBezTo>
                <a:cubicBezTo>
                  <a:pt x="40" y="53"/>
                  <a:pt x="36" y="56"/>
                  <a:pt x="31" y="56"/>
                </a:cubicBezTo>
                <a:cubicBezTo>
                  <a:pt x="23" y="56"/>
                  <a:pt x="20" y="49"/>
                  <a:pt x="20" y="43"/>
                </a:cubicBezTo>
                <a:cubicBezTo>
                  <a:pt x="0" y="43"/>
                  <a:pt x="0" y="43"/>
                  <a:pt x="0" y="43"/>
                </a:cubicBezTo>
                <a:cubicBezTo>
                  <a:pt x="1" y="47"/>
                  <a:pt x="0" y="72"/>
                  <a:pt x="32" y="72"/>
                </a:cubicBezTo>
                <a:cubicBezTo>
                  <a:pt x="47" y="72"/>
                  <a:pt x="58" y="66"/>
                  <a:pt x="61" y="57"/>
                </a:cubicBezTo>
                <a:cubicBezTo>
                  <a:pt x="61" y="71"/>
                  <a:pt x="61" y="71"/>
                  <a:pt x="61" y="71"/>
                </a:cubicBezTo>
                <a:cubicBezTo>
                  <a:pt x="80" y="71"/>
                  <a:pt x="80" y="71"/>
                  <a:pt x="80" y="71"/>
                </a:cubicBezTo>
                <a:cubicBezTo>
                  <a:pt x="80" y="27"/>
                  <a:pt x="80" y="27"/>
                  <a:pt x="80" y="27"/>
                </a:cubicBezTo>
                <a:cubicBezTo>
                  <a:pt x="91" y="71"/>
                  <a:pt x="91" y="71"/>
                  <a:pt x="91" y="71"/>
                </a:cubicBezTo>
                <a:cubicBezTo>
                  <a:pt x="108" y="71"/>
                  <a:pt x="108" y="71"/>
                  <a:pt x="108" y="71"/>
                </a:cubicBezTo>
                <a:cubicBezTo>
                  <a:pt x="119" y="27"/>
                  <a:pt x="119" y="27"/>
                  <a:pt x="119" y="27"/>
                </a:cubicBezTo>
                <a:cubicBezTo>
                  <a:pt x="119" y="71"/>
                  <a:pt x="119" y="71"/>
                  <a:pt x="119" y="71"/>
                </a:cubicBezTo>
                <a:cubicBezTo>
                  <a:pt x="138" y="71"/>
                  <a:pt x="138" y="71"/>
                  <a:pt x="138" y="71"/>
                </a:cubicBezTo>
                <a:cubicBezTo>
                  <a:pt x="138" y="2"/>
                  <a:pt x="138" y="2"/>
                  <a:pt x="138" y="2"/>
                </a:cubicBezTo>
                <a:lnTo>
                  <a:pt x="109" y="2"/>
                </a:lnTo>
                <a:close/>
                <a:moveTo>
                  <a:pt x="61" y="42"/>
                </a:moveTo>
                <a:cubicBezTo>
                  <a:pt x="58" y="37"/>
                  <a:pt x="55" y="35"/>
                  <a:pt x="53" y="34"/>
                </a:cubicBezTo>
                <a:cubicBezTo>
                  <a:pt x="57" y="32"/>
                  <a:pt x="59" y="30"/>
                  <a:pt x="61" y="25"/>
                </a:cubicBezTo>
                <a:lnTo>
                  <a:pt x="61" y="4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t" anchorCtr="0" compatLnSpc="1">
            <a:prstTxWarp prst="textNoShape">
              <a:avLst/>
            </a:prstTxWarp>
            <a:noAutofit/>
          </a:bodyPr>
          <a:lstStyle/>
          <a:p>
            <a:endParaRPr lang="en-GB"/>
          </a:p>
        </p:txBody>
      </p:sp>
      <p:sp>
        <p:nvSpPr>
          <p:cNvPr id="3" name="TextBox 2"/>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smtClean="0"/>
          </a:p>
        </p:txBody>
      </p:sp>
      <p:grpSp>
        <p:nvGrpSpPr>
          <p:cNvPr id="4" name="Group 22"/>
          <p:cNvGrpSpPr>
            <a:grpSpLocks/>
          </p:cNvGrpSpPr>
          <p:nvPr userDrawn="1"/>
        </p:nvGrpSpPr>
        <p:grpSpPr bwMode="auto">
          <a:xfrm>
            <a:off x="-264086" y="6596401"/>
            <a:ext cx="2147228" cy="184155"/>
            <a:chOff x="9374212" y="6574531"/>
            <a:chExt cx="2147228" cy="182885"/>
          </a:xfrm>
        </p:grpSpPr>
        <p:grpSp>
          <p:nvGrpSpPr>
            <p:cNvPr id="5" name="Group 8"/>
            <p:cNvGrpSpPr>
              <a:grpSpLocks/>
            </p:cNvGrpSpPr>
            <p:nvPr/>
          </p:nvGrpSpPr>
          <p:grpSpPr bwMode="auto">
            <a:xfrm>
              <a:off x="9374212" y="6574531"/>
              <a:ext cx="2147228" cy="182883"/>
              <a:chOff x="9378677" y="6574531"/>
              <a:chExt cx="2147228" cy="182883"/>
            </a:xfrm>
          </p:grpSpPr>
          <p:sp>
            <p:nvSpPr>
              <p:cNvPr id="7" name="Footer Placeholder 3"/>
              <p:cNvSpPr txBox="1">
                <a:spLocks/>
              </p:cNvSpPr>
              <p:nvPr/>
            </p:nvSpPr>
            <p:spPr bwMode="auto">
              <a:xfrm>
                <a:off x="10461203" y="6574537"/>
                <a:ext cx="1064702" cy="182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8"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11 February 2017</a:t>
                </a:fld>
                <a:endPar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9"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smtClean="0">
                  <a:ln>
                    <a:noFill/>
                  </a:ln>
                  <a:solidFill>
                    <a:prstClr val="black"/>
                  </a:solidFill>
                  <a:effectLst/>
                  <a:uLnTx/>
                  <a:uFillTx/>
                  <a:ea typeface="ＭＳ Ｐゴシック" charset="0"/>
                  <a:cs typeface="3M Circular TT Book" panose="020B0604020101020102" pitchFamily="34" charset="0"/>
                </a:endParaRPr>
              </a:p>
            </p:txBody>
          </p:sp>
        </p:grpSp>
        <p:sp>
          <p:nvSpPr>
            <p:cNvPr id="6"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
        <p:nvSpPr>
          <p:cNvPr id="10" name="Footer Placeholder 3"/>
          <p:cNvSpPr txBox="1">
            <a:spLocks/>
          </p:cNvSpPr>
          <p:nvPr userDrawn="1"/>
        </p:nvSpPr>
        <p:spPr bwMode="auto">
          <a:xfrm>
            <a:off x="1944949" y="6596401"/>
            <a:ext cx="100584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smtClean="0">
                <a:solidFill>
                  <a:prstClr val="black"/>
                </a:solidFill>
                <a:latin typeface="3M Circular TT Book" panose="020B0604020101020102" pitchFamily="34" charset="0"/>
                <a:cs typeface="3M Circular TT Book" panose="020B0604020101020102" pitchFamily="34" charset="0"/>
              </a:rPr>
              <a:t>3M Confidential.</a:t>
            </a:r>
          </a:p>
        </p:txBody>
      </p:sp>
    </p:spTree>
    <p:extLst>
      <p:ext uri="{BB962C8B-B14F-4D97-AF65-F5344CB8AC3E}">
        <p14:creationId xmlns:p14="http://schemas.microsoft.com/office/powerpoint/2010/main" val="2885058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 Option 1">
    <p:spTree>
      <p:nvGrpSpPr>
        <p:cNvPr id="1" name=""/>
        <p:cNvGrpSpPr/>
        <p:nvPr/>
      </p:nvGrpSpPr>
      <p:grpSpPr>
        <a:xfrm>
          <a:off x="0" y="0"/>
          <a:ext cx="0" cy="0"/>
          <a:chOff x="0" y="0"/>
          <a:chExt cx="0" cy="0"/>
        </a:xfrm>
      </p:grpSpPr>
      <p:sp>
        <p:nvSpPr>
          <p:cNvPr id="39" name="Rectangle 38"/>
          <p:cNvSpPr/>
          <p:nvPr userDrawn="1"/>
        </p:nvSpPr>
        <p:spPr>
          <a:xfrm>
            <a:off x="3532" y="33077"/>
            <a:ext cx="12185420" cy="68295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6" name="Freeform 5"/>
          <p:cNvSpPr/>
          <p:nvPr/>
        </p:nvSpPr>
        <p:spPr>
          <a:xfrm>
            <a:off x="0" y="3602940"/>
            <a:ext cx="3586808" cy="3259673"/>
          </a:xfrm>
          <a:custGeom>
            <a:avLst/>
            <a:gdLst>
              <a:gd name="connsiteX0" fmla="*/ 1392248 w 3580909"/>
              <a:gd name="connsiteY0" fmla="*/ 0 h 3209249"/>
              <a:gd name="connsiteX1" fmla="*/ 0 w 3580909"/>
              <a:gd name="connsiteY1" fmla="*/ 3209249 h 3209249"/>
              <a:gd name="connsiteX2" fmla="*/ 3580909 w 3580909"/>
              <a:gd name="connsiteY2" fmla="*/ 1215267 h 3209249"/>
              <a:gd name="connsiteX3" fmla="*/ 1392248 w 3580909"/>
              <a:gd name="connsiteY3" fmla="*/ 0 h 3209249"/>
              <a:gd name="connsiteX0" fmla="*/ 1406371 w 3595032"/>
              <a:gd name="connsiteY0" fmla="*/ 0 h 3209249"/>
              <a:gd name="connsiteX1" fmla="*/ 0 w 3595032"/>
              <a:gd name="connsiteY1" fmla="*/ 3209249 h 3209249"/>
              <a:gd name="connsiteX2" fmla="*/ 3595032 w 3595032"/>
              <a:gd name="connsiteY2" fmla="*/ 1215267 h 3209249"/>
              <a:gd name="connsiteX3" fmla="*/ 1406371 w 3595032"/>
              <a:gd name="connsiteY3" fmla="*/ 0 h 3209249"/>
              <a:gd name="connsiteX0" fmla="*/ 1399310 w 3587971"/>
              <a:gd name="connsiteY0" fmla="*/ 0 h 3209249"/>
              <a:gd name="connsiteX1" fmla="*/ 0 w 3587971"/>
              <a:gd name="connsiteY1" fmla="*/ 3209249 h 3209249"/>
              <a:gd name="connsiteX2" fmla="*/ 3587971 w 3587971"/>
              <a:gd name="connsiteY2" fmla="*/ 1215267 h 3209249"/>
              <a:gd name="connsiteX3" fmla="*/ 1399310 w 3587971"/>
              <a:gd name="connsiteY3" fmla="*/ 0 h 3209249"/>
              <a:gd name="connsiteX0" fmla="*/ 1399310 w 3587971"/>
              <a:gd name="connsiteY0" fmla="*/ 0 h 3252111"/>
              <a:gd name="connsiteX1" fmla="*/ 0 w 3587971"/>
              <a:gd name="connsiteY1" fmla="*/ 3252111 h 3252111"/>
              <a:gd name="connsiteX2" fmla="*/ 3587971 w 3587971"/>
              <a:gd name="connsiteY2" fmla="*/ 1258129 h 3252111"/>
              <a:gd name="connsiteX3" fmla="*/ 1399310 w 3587971"/>
              <a:gd name="connsiteY3" fmla="*/ 0 h 3252111"/>
              <a:gd name="connsiteX0" fmla="*/ 1396734 w 3585395"/>
              <a:gd name="connsiteY0" fmla="*/ 0 h 3264990"/>
              <a:gd name="connsiteX1" fmla="*/ 0 w 3585395"/>
              <a:gd name="connsiteY1" fmla="*/ 3264990 h 3264990"/>
              <a:gd name="connsiteX2" fmla="*/ 3585395 w 3585395"/>
              <a:gd name="connsiteY2" fmla="*/ 1258129 h 3264990"/>
              <a:gd name="connsiteX3" fmla="*/ 1396734 w 3585395"/>
              <a:gd name="connsiteY3" fmla="*/ 0 h 3264990"/>
              <a:gd name="connsiteX0" fmla="*/ 1404461 w 3593122"/>
              <a:gd name="connsiteY0" fmla="*/ 0 h 3267566"/>
              <a:gd name="connsiteX1" fmla="*/ 0 w 3593122"/>
              <a:gd name="connsiteY1" fmla="*/ 3267566 h 3267566"/>
              <a:gd name="connsiteX2" fmla="*/ 3593122 w 3593122"/>
              <a:gd name="connsiteY2" fmla="*/ 1258129 h 3267566"/>
              <a:gd name="connsiteX3" fmla="*/ 1404461 w 3593122"/>
              <a:gd name="connsiteY3" fmla="*/ 0 h 3267566"/>
            </a:gdLst>
            <a:ahLst/>
            <a:cxnLst>
              <a:cxn ang="0">
                <a:pos x="connsiteX0" y="connsiteY0"/>
              </a:cxn>
              <a:cxn ang="0">
                <a:pos x="connsiteX1" y="connsiteY1"/>
              </a:cxn>
              <a:cxn ang="0">
                <a:pos x="connsiteX2" y="connsiteY2"/>
              </a:cxn>
              <a:cxn ang="0">
                <a:pos x="connsiteX3" y="connsiteY3"/>
              </a:cxn>
            </a:cxnLst>
            <a:rect l="l" t="t" r="r" b="b"/>
            <a:pathLst>
              <a:path w="3593122" h="3267566">
                <a:moveTo>
                  <a:pt x="1404461" y="0"/>
                </a:moveTo>
                <a:lnTo>
                  <a:pt x="0" y="3267566"/>
                </a:lnTo>
                <a:lnTo>
                  <a:pt x="3593122" y="1258129"/>
                </a:lnTo>
                <a:lnTo>
                  <a:pt x="1404461" y="0"/>
                </a:lnTo>
                <a:close/>
              </a:path>
            </a:pathLst>
          </a:custGeom>
          <a:gradFill>
            <a:gsLst>
              <a:gs pos="15000">
                <a:schemeClr val="accent2"/>
              </a:gs>
              <a:gs pos="100000">
                <a:schemeClr val="accent1"/>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7" name="Freeform 6"/>
          <p:cNvSpPr/>
          <p:nvPr/>
        </p:nvSpPr>
        <p:spPr>
          <a:xfrm>
            <a:off x="1390330" y="1741468"/>
            <a:ext cx="2199979" cy="3164694"/>
          </a:xfrm>
          <a:custGeom>
            <a:avLst/>
            <a:gdLst>
              <a:gd name="connsiteX0" fmla="*/ 1739462 w 2186152"/>
              <a:gd name="connsiteY0" fmla="*/ 0 h 3095296"/>
              <a:gd name="connsiteX1" fmla="*/ 0 w 2186152"/>
              <a:gd name="connsiteY1" fmla="*/ 1891862 h 3095296"/>
              <a:gd name="connsiteX2" fmla="*/ 2186152 w 2186152"/>
              <a:gd name="connsiteY2" fmla="*/ 3095296 h 3095296"/>
              <a:gd name="connsiteX3" fmla="*/ 1739462 w 2186152"/>
              <a:gd name="connsiteY3" fmla="*/ 0 h 3095296"/>
              <a:gd name="connsiteX0" fmla="*/ 1733563 w 2186152"/>
              <a:gd name="connsiteY0" fmla="*/ 0 h 3112994"/>
              <a:gd name="connsiteX1" fmla="*/ 0 w 2186152"/>
              <a:gd name="connsiteY1" fmla="*/ 1909560 h 3112994"/>
              <a:gd name="connsiteX2" fmla="*/ 2186152 w 2186152"/>
              <a:gd name="connsiteY2" fmla="*/ 3112994 h 3112994"/>
              <a:gd name="connsiteX3" fmla="*/ 1733563 w 2186152"/>
              <a:gd name="connsiteY3" fmla="*/ 0 h 3112994"/>
              <a:gd name="connsiteX0" fmla="*/ 1752613 w 2186152"/>
              <a:gd name="connsiteY0" fmla="*/ 0 h 3108232"/>
              <a:gd name="connsiteX1" fmla="*/ 0 w 2186152"/>
              <a:gd name="connsiteY1" fmla="*/ 1904798 h 3108232"/>
              <a:gd name="connsiteX2" fmla="*/ 2186152 w 2186152"/>
              <a:gd name="connsiteY2" fmla="*/ 3108232 h 3108232"/>
              <a:gd name="connsiteX3" fmla="*/ 1752613 w 2186152"/>
              <a:gd name="connsiteY3" fmla="*/ 0 h 3108232"/>
              <a:gd name="connsiteX0" fmla="*/ 1738326 w 2186152"/>
              <a:gd name="connsiteY0" fmla="*/ 0 h 3108232"/>
              <a:gd name="connsiteX1" fmla="*/ 0 w 2186152"/>
              <a:gd name="connsiteY1" fmla="*/ 1904798 h 3108232"/>
              <a:gd name="connsiteX2" fmla="*/ 2186152 w 2186152"/>
              <a:gd name="connsiteY2" fmla="*/ 3108232 h 3108232"/>
              <a:gd name="connsiteX3" fmla="*/ 1738326 w 2186152"/>
              <a:gd name="connsiteY3" fmla="*/ 0 h 3108232"/>
              <a:gd name="connsiteX0" fmla="*/ 1724039 w 2186152"/>
              <a:gd name="connsiteY0" fmla="*/ 0 h 3089182"/>
              <a:gd name="connsiteX1" fmla="*/ 0 w 2186152"/>
              <a:gd name="connsiteY1" fmla="*/ 1885748 h 3089182"/>
              <a:gd name="connsiteX2" fmla="*/ 2186152 w 2186152"/>
              <a:gd name="connsiteY2" fmla="*/ 3089182 h 3089182"/>
              <a:gd name="connsiteX3" fmla="*/ 1724039 w 2186152"/>
              <a:gd name="connsiteY3" fmla="*/ 0 h 3089182"/>
              <a:gd name="connsiteX0" fmla="*/ 1743089 w 2205202"/>
              <a:gd name="connsiteY0" fmla="*/ 0 h 3089182"/>
              <a:gd name="connsiteX1" fmla="*/ 0 w 2205202"/>
              <a:gd name="connsiteY1" fmla="*/ 1861935 h 3089182"/>
              <a:gd name="connsiteX2" fmla="*/ 2205202 w 2205202"/>
              <a:gd name="connsiteY2" fmla="*/ 3089182 h 3089182"/>
              <a:gd name="connsiteX3" fmla="*/ 1743089 w 2205202"/>
              <a:gd name="connsiteY3" fmla="*/ 0 h 3089182"/>
              <a:gd name="connsiteX0" fmla="*/ 1733564 w 2205202"/>
              <a:gd name="connsiteY0" fmla="*/ 0 h 3079657"/>
              <a:gd name="connsiteX1" fmla="*/ 0 w 2205202"/>
              <a:gd name="connsiteY1" fmla="*/ 1852410 h 3079657"/>
              <a:gd name="connsiteX2" fmla="*/ 2205202 w 2205202"/>
              <a:gd name="connsiteY2" fmla="*/ 3079657 h 3079657"/>
              <a:gd name="connsiteX3" fmla="*/ 1733564 w 2205202"/>
              <a:gd name="connsiteY3" fmla="*/ 0 h 3079657"/>
              <a:gd name="connsiteX0" fmla="*/ 1695464 w 2167102"/>
              <a:gd name="connsiteY0" fmla="*/ 0 h 3079657"/>
              <a:gd name="connsiteX1" fmla="*/ 0 w 2167102"/>
              <a:gd name="connsiteY1" fmla="*/ 1871460 h 3079657"/>
              <a:gd name="connsiteX2" fmla="*/ 2167102 w 2167102"/>
              <a:gd name="connsiteY2" fmla="*/ 3079657 h 3079657"/>
              <a:gd name="connsiteX3" fmla="*/ 1695464 w 2167102"/>
              <a:gd name="connsiteY3" fmla="*/ 0 h 3079657"/>
              <a:gd name="connsiteX0" fmla="*/ 1724039 w 2195677"/>
              <a:gd name="connsiteY0" fmla="*/ 0 h 3079657"/>
              <a:gd name="connsiteX1" fmla="*/ 0 w 2195677"/>
              <a:gd name="connsiteY1" fmla="*/ 1866698 h 3079657"/>
              <a:gd name="connsiteX2" fmla="*/ 2195677 w 2195677"/>
              <a:gd name="connsiteY2" fmla="*/ 3079657 h 3079657"/>
              <a:gd name="connsiteX3" fmla="*/ 1724039 w 2195677"/>
              <a:gd name="connsiteY3" fmla="*/ 0 h 3079657"/>
              <a:gd name="connsiteX0" fmla="*/ 1746073 w 2195677"/>
              <a:gd name="connsiteY0" fmla="*/ 0 h 3079657"/>
              <a:gd name="connsiteX1" fmla="*/ 0 w 2195677"/>
              <a:gd name="connsiteY1" fmla="*/ 1866698 h 3079657"/>
              <a:gd name="connsiteX2" fmla="*/ 2195677 w 2195677"/>
              <a:gd name="connsiteY2" fmla="*/ 3079657 h 3079657"/>
              <a:gd name="connsiteX3" fmla="*/ 1746073 w 2195677"/>
              <a:gd name="connsiteY3" fmla="*/ 0 h 3079657"/>
              <a:gd name="connsiteX0" fmla="*/ 1714323 w 2195677"/>
              <a:gd name="connsiteY0" fmla="*/ 0 h 3098707"/>
              <a:gd name="connsiteX1" fmla="*/ 0 w 2195677"/>
              <a:gd name="connsiteY1" fmla="*/ 1885748 h 3098707"/>
              <a:gd name="connsiteX2" fmla="*/ 2195677 w 2195677"/>
              <a:gd name="connsiteY2" fmla="*/ 3098707 h 3098707"/>
              <a:gd name="connsiteX3" fmla="*/ 1714323 w 2195677"/>
              <a:gd name="connsiteY3" fmla="*/ 0 h 3098707"/>
              <a:gd name="connsiteX0" fmla="*/ 1720673 w 2195677"/>
              <a:gd name="connsiteY0" fmla="*/ 0 h 3092357"/>
              <a:gd name="connsiteX1" fmla="*/ 0 w 2195677"/>
              <a:gd name="connsiteY1" fmla="*/ 1879398 h 3092357"/>
              <a:gd name="connsiteX2" fmla="*/ 2195677 w 2195677"/>
              <a:gd name="connsiteY2" fmla="*/ 3092357 h 3092357"/>
              <a:gd name="connsiteX3" fmla="*/ 1720673 w 2195677"/>
              <a:gd name="connsiteY3" fmla="*/ 0 h 3092357"/>
              <a:gd name="connsiteX0" fmla="*/ 1739723 w 2195677"/>
              <a:gd name="connsiteY0" fmla="*/ 0 h 3086007"/>
              <a:gd name="connsiteX1" fmla="*/ 0 w 2195677"/>
              <a:gd name="connsiteY1" fmla="*/ 1873048 h 3086007"/>
              <a:gd name="connsiteX2" fmla="*/ 2195677 w 2195677"/>
              <a:gd name="connsiteY2" fmla="*/ 3086007 h 3086007"/>
              <a:gd name="connsiteX3" fmla="*/ 1739723 w 2195677"/>
              <a:gd name="connsiteY3" fmla="*/ 0 h 3086007"/>
              <a:gd name="connsiteX0" fmla="*/ 1720673 w 2195677"/>
              <a:gd name="connsiteY0" fmla="*/ 0 h 3155857"/>
              <a:gd name="connsiteX1" fmla="*/ 0 w 2195677"/>
              <a:gd name="connsiteY1" fmla="*/ 1942898 h 3155857"/>
              <a:gd name="connsiteX2" fmla="*/ 2195677 w 2195677"/>
              <a:gd name="connsiteY2" fmla="*/ 3155857 h 3155857"/>
              <a:gd name="connsiteX3" fmla="*/ 1720673 w 2195677"/>
              <a:gd name="connsiteY3" fmla="*/ 0 h 3155857"/>
              <a:gd name="connsiteX0" fmla="*/ 1720673 w 2195677"/>
              <a:gd name="connsiteY0" fmla="*/ 0 h 3079657"/>
              <a:gd name="connsiteX1" fmla="*/ 0 w 2195677"/>
              <a:gd name="connsiteY1" fmla="*/ 1866698 h 3079657"/>
              <a:gd name="connsiteX2" fmla="*/ 2195677 w 2195677"/>
              <a:gd name="connsiteY2" fmla="*/ 3079657 h 3079657"/>
              <a:gd name="connsiteX3" fmla="*/ 1720673 w 2195677"/>
              <a:gd name="connsiteY3" fmla="*/ 0 h 3079657"/>
              <a:gd name="connsiteX0" fmla="*/ 1720673 w 2195677"/>
              <a:gd name="connsiteY0" fmla="*/ 0 h 3149507"/>
              <a:gd name="connsiteX1" fmla="*/ 0 w 2195677"/>
              <a:gd name="connsiteY1" fmla="*/ 1936548 h 3149507"/>
              <a:gd name="connsiteX2" fmla="*/ 2195677 w 2195677"/>
              <a:gd name="connsiteY2" fmla="*/ 3149507 h 3149507"/>
              <a:gd name="connsiteX3" fmla="*/ 1720673 w 219567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24975 w 2199979"/>
              <a:gd name="connsiteY0" fmla="*/ 0 h 3149507"/>
              <a:gd name="connsiteX1" fmla="*/ 0 w 2199979"/>
              <a:gd name="connsiteY1" fmla="*/ 1921800 h 3149507"/>
              <a:gd name="connsiteX2" fmla="*/ 2199979 w 2199979"/>
              <a:gd name="connsiteY2" fmla="*/ 3149507 h 3149507"/>
              <a:gd name="connsiteX3" fmla="*/ 1724975 w 2199979"/>
              <a:gd name="connsiteY3" fmla="*/ 0 h 3149507"/>
              <a:gd name="connsiteX0" fmla="*/ 1722399 w 2199979"/>
              <a:gd name="connsiteY0" fmla="*/ 0 h 3072234"/>
              <a:gd name="connsiteX1" fmla="*/ 0 w 2199979"/>
              <a:gd name="connsiteY1" fmla="*/ 1844527 h 3072234"/>
              <a:gd name="connsiteX2" fmla="*/ 2199979 w 2199979"/>
              <a:gd name="connsiteY2" fmla="*/ 3072234 h 3072234"/>
              <a:gd name="connsiteX3" fmla="*/ 1722399 w 2199979"/>
              <a:gd name="connsiteY3" fmla="*/ 0 h 3072234"/>
              <a:gd name="connsiteX0" fmla="*/ 1722399 w 2199979"/>
              <a:gd name="connsiteY0" fmla="*/ 0 h 3123750"/>
              <a:gd name="connsiteX1" fmla="*/ 0 w 2199979"/>
              <a:gd name="connsiteY1" fmla="*/ 1896043 h 3123750"/>
              <a:gd name="connsiteX2" fmla="*/ 2199979 w 2199979"/>
              <a:gd name="connsiteY2" fmla="*/ 3123750 h 3123750"/>
              <a:gd name="connsiteX3" fmla="*/ 1722399 w 2199979"/>
              <a:gd name="connsiteY3" fmla="*/ 0 h 3123750"/>
              <a:gd name="connsiteX0" fmla="*/ 1736047 w 2199979"/>
              <a:gd name="connsiteY0" fmla="*/ 0 h 3164694"/>
              <a:gd name="connsiteX1" fmla="*/ 0 w 2199979"/>
              <a:gd name="connsiteY1" fmla="*/ 1936987 h 3164694"/>
              <a:gd name="connsiteX2" fmla="*/ 2199979 w 2199979"/>
              <a:gd name="connsiteY2" fmla="*/ 3164694 h 3164694"/>
              <a:gd name="connsiteX3" fmla="*/ 1736047 w 2199979"/>
              <a:gd name="connsiteY3" fmla="*/ 0 h 3164694"/>
            </a:gdLst>
            <a:ahLst/>
            <a:cxnLst>
              <a:cxn ang="0">
                <a:pos x="connsiteX0" y="connsiteY0"/>
              </a:cxn>
              <a:cxn ang="0">
                <a:pos x="connsiteX1" y="connsiteY1"/>
              </a:cxn>
              <a:cxn ang="0">
                <a:pos x="connsiteX2" y="connsiteY2"/>
              </a:cxn>
              <a:cxn ang="0">
                <a:pos x="connsiteX3" y="connsiteY3"/>
              </a:cxn>
            </a:cxnLst>
            <a:rect l="l" t="t" r="r" b="b"/>
            <a:pathLst>
              <a:path w="2199979" h="3164694">
                <a:moveTo>
                  <a:pt x="1736047" y="0"/>
                </a:moveTo>
                <a:lnTo>
                  <a:pt x="0" y="1936987"/>
                </a:lnTo>
                <a:lnTo>
                  <a:pt x="2199979" y="3164694"/>
                </a:lnTo>
                <a:lnTo>
                  <a:pt x="1736047" y="0"/>
                </a:lnTo>
                <a:close/>
              </a:path>
            </a:pathLst>
          </a:custGeom>
          <a:gradFill>
            <a:gsLst>
              <a:gs pos="15000">
                <a:schemeClr val="accent2"/>
              </a:gs>
              <a:gs pos="100000">
                <a:schemeClr val="accent1"/>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8" name="Freeform 7"/>
          <p:cNvSpPr/>
          <p:nvPr/>
        </p:nvSpPr>
        <p:spPr>
          <a:xfrm>
            <a:off x="6375805" y="1"/>
            <a:ext cx="4644129" cy="1222744"/>
          </a:xfrm>
          <a:custGeom>
            <a:avLst/>
            <a:gdLst>
              <a:gd name="connsiteX0" fmla="*/ 0 w 4550735"/>
              <a:gd name="connsiteY0" fmla="*/ 0 h 1222745"/>
              <a:gd name="connsiteX1" fmla="*/ 1222744 w 4550735"/>
              <a:gd name="connsiteY1" fmla="*/ 1222745 h 1222745"/>
              <a:gd name="connsiteX2" fmla="*/ 4550735 w 4550735"/>
              <a:gd name="connsiteY2" fmla="*/ 10633 h 1222745"/>
              <a:gd name="connsiteX3" fmla="*/ 0 w 4550735"/>
              <a:gd name="connsiteY3" fmla="*/ 0 h 1222745"/>
              <a:gd name="connsiteX0" fmla="*/ 0 w 4582633"/>
              <a:gd name="connsiteY0" fmla="*/ 10633 h 1212112"/>
              <a:gd name="connsiteX1" fmla="*/ 1254642 w 4582633"/>
              <a:gd name="connsiteY1" fmla="*/ 1212112 h 1212112"/>
              <a:gd name="connsiteX2" fmla="*/ 4582633 w 4582633"/>
              <a:gd name="connsiteY2" fmla="*/ 0 h 1212112"/>
              <a:gd name="connsiteX3" fmla="*/ 0 w 4582633"/>
              <a:gd name="connsiteY3" fmla="*/ 10633 h 1212112"/>
              <a:gd name="connsiteX0" fmla="*/ 0 w 4566685"/>
              <a:gd name="connsiteY0" fmla="*/ 0 h 1228061"/>
              <a:gd name="connsiteX1" fmla="*/ 1238694 w 4566685"/>
              <a:gd name="connsiteY1" fmla="*/ 1228061 h 1228061"/>
              <a:gd name="connsiteX2" fmla="*/ 4566685 w 4566685"/>
              <a:gd name="connsiteY2" fmla="*/ 15949 h 1228061"/>
              <a:gd name="connsiteX3" fmla="*/ 0 w 4566685"/>
              <a:gd name="connsiteY3" fmla="*/ 0 h 1228061"/>
              <a:gd name="connsiteX0" fmla="*/ 0 w 4566685"/>
              <a:gd name="connsiteY0" fmla="*/ 0 h 1217428"/>
              <a:gd name="connsiteX1" fmla="*/ 1238694 w 4566685"/>
              <a:gd name="connsiteY1" fmla="*/ 1217428 h 1217428"/>
              <a:gd name="connsiteX2" fmla="*/ 4566685 w 4566685"/>
              <a:gd name="connsiteY2" fmla="*/ 5316 h 1217428"/>
              <a:gd name="connsiteX3" fmla="*/ 0 w 4566685"/>
              <a:gd name="connsiteY3" fmla="*/ 0 h 1217428"/>
              <a:gd name="connsiteX0" fmla="*/ 0 w 4614532"/>
              <a:gd name="connsiteY0" fmla="*/ 0 h 1217428"/>
              <a:gd name="connsiteX1" fmla="*/ 1238694 w 4614532"/>
              <a:gd name="connsiteY1" fmla="*/ 1217428 h 1217428"/>
              <a:gd name="connsiteX2" fmla="*/ 4614532 w 4614532"/>
              <a:gd name="connsiteY2" fmla="*/ 5316 h 1217428"/>
              <a:gd name="connsiteX3" fmla="*/ 0 w 4614532"/>
              <a:gd name="connsiteY3" fmla="*/ 0 h 1217428"/>
              <a:gd name="connsiteX0" fmla="*/ 0 w 4614532"/>
              <a:gd name="connsiteY0" fmla="*/ 0 h 1228060"/>
              <a:gd name="connsiteX1" fmla="*/ 1286541 w 4614532"/>
              <a:gd name="connsiteY1" fmla="*/ 1228060 h 1228060"/>
              <a:gd name="connsiteX2" fmla="*/ 4614532 w 4614532"/>
              <a:gd name="connsiteY2" fmla="*/ 5316 h 1228060"/>
              <a:gd name="connsiteX3" fmla="*/ 0 w 4614532"/>
              <a:gd name="connsiteY3" fmla="*/ 0 h 1228060"/>
              <a:gd name="connsiteX0" fmla="*/ 0 w 4614532"/>
              <a:gd name="connsiteY0" fmla="*/ 10633 h 1222744"/>
              <a:gd name="connsiteX1" fmla="*/ 1286541 w 4614532"/>
              <a:gd name="connsiteY1" fmla="*/ 1222744 h 1222744"/>
              <a:gd name="connsiteX2" fmla="*/ 4614532 w 4614532"/>
              <a:gd name="connsiteY2" fmla="*/ 0 h 1222744"/>
              <a:gd name="connsiteX3" fmla="*/ 0 w 4614532"/>
              <a:gd name="connsiteY3" fmla="*/ 10633 h 1222744"/>
              <a:gd name="connsiteX0" fmla="*/ 0 w 4614532"/>
              <a:gd name="connsiteY0" fmla="*/ 10633 h 1201479"/>
              <a:gd name="connsiteX1" fmla="*/ 1238695 w 4614532"/>
              <a:gd name="connsiteY1" fmla="*/ 1201479 h 1201479"/>
              <a:gd name="connsiteX2" fmla="*/ 4614532 w 4614532"/>
              <a:gd name="connsiteY2" fmla="*/ 0 h 1201479"/>
              <a:gd name="connsiteX3" fmla="*/ 0 w 4614532"/>
              <a:gd name="connsiteY3" fmla="*/ 10633 h 1201479"/>
              <a:gd name="connsiteX0" fmla="*/ 0 w 4614532"/>
              <a:gd name="connsiteY0" fmla="*/ 10633 h 1222744"/>
              <a:gd name="connsiteX1" fmla="*/ 1249328 w 4614532"/>
              <a:gd name="connsiteY1" fmla="*/ 1222744 h 1222744"/>
              <a:gd name="connsiteX2" fmla="*/ 4614532 w 4614532"/>
              <a:gd name="connsiteY2" fmla="*/ 0 h 1222744"/>
              <a:gd name="connsiteX3" fmla="*/ 0 w 4614532"/>
              <a:gd name="connsiteY3" fmla="*/ 10633 h 1222744"/>
              <a:gd name="connsiteX0" fmla="*/ 0 w 4614532"/>
              <a:gd name="connsiteY0" fmla="*/ 0 h 1222744"/>
              <a:gd name="connsiteX1" fmla="*/ 1249328 w 4614532"/>
              <a:gd name="connsiteY1" fmla="*/ 1222744 h 1222744"/>
              <a:gd name="connsiteX2" fmla="*/ 4614532 w 4614532"/>
              <a:gd name="connsiteY2" fmla="*/ 0 h 1222744"/>
              <a:gd name="connsiteX3" fmla="*/ 0 w 4614532"/>
              <a:gd name="connsiteY3" fmla="*/ 0 h 1222744"/>
              <a:gd name="connsiteX0" fmla="*/ 0 w 4630481"/>
              <a:gd name="connsiteY0" fmla="*/ 0 h 1222744"/>
              <a:gd name="connsiteX1" fmla="*/ 1249328 w 4630481"/>
              <a:gd name="connsiteY1" fmla="*/ 1222744 h 1222744"/>
              <a:gd name="connsiteX2" fmla="*/ 4630481 w 4630481"/>
              <a:gd name="connsiteY2" fmla="*/ 0 h 1222744"/>
              <a:gd name="connsiteX3" fmla="*/ 0 w 4630481"/>
              <a:gd name="connsiteY3" fmla="*/ 0 h 1222744"/>
              <a:gd name="connsiteX0" fmla="*/ 0 w 4671425"/>
              <a:gd name="connsiteY0" fmla="*/ 0 h 1222744"/>
              <a:gd name="connsiteX1" fmla="*/ 1290272 w 4671425"/>
              <a:gd name="connsiteY1" fmla="*/ 1222744 h 1222744"/>
              <a:gd name="connsiteX2" fmla="*/ 4671425 w 4671425"/>
              <a:gd name="connsiteY2" fmla="*/ 0 h 1222744"/>
              <a:gd name="connsiteX3" fmla="*/ 0 w 4671425"/>
              <a:gd name="connsiteY3" fmla="*/ 0 h 1222744"/>
              <a:gd name="connsiteX0" fmla="*/ 0 w 4671425"/>
              <a:gd name="connsiteY0" fmla="*/ 0 h 1222744"/>
              <a:gd name="connsiteX1" fmla="*/ 1290272 w 4671425"/>
              <a:gd name="connsiteY1" fmla="*/ 1222744 h 1222744"/>
              <a:gd name="connsiteX2" fmla="*/ 4671425 w 4671425"/>
              <a:gd name="connsiteY2" fmla="*/ 614149 h 1222744"/>
              <a:gd name="connsiteX3" fmla="*/ 0 w 4671425"/>
              <a:gd name="connsiteY3" fmla="*/ 0 h 1222744"/>
              <a:gd name="connsiteX0" fmla="*/ 0 w 4657777"/>
              <a:gd name="connsiteY0" fmla="*/ 13648 h 1236392"/>
              <a:gd name="connsiteX1" fmla="*/ 1290272 w 4657777"/>
              <a:gd name="connsiteY1" fmla="*/ 1236392 h 1236392"/>
              <a:gd name="connsiteX2" fmla="*/ 4657777 w 4657777"/>
              <a:gd name="connsiteY2" fmla="*/ 0 h 1236392"/>
              <a:gd name="connsiteX3" fmla="*/ 0 w 4657777"/>
              <a:gd name="connsiteY3" fmla="*/ 13648 h 1236392"/>
              <a:gd name="connsiteX0" fmla="*/ 0 w 4644129"/>
              <a:gd name="connsiteY0" fmla="*/ 0 h 1222744"/>
              <a:gd name="connsiteX1" fmla="*/ 1290272 w 4644129"/>
              <a:gd name="connsiteY1" fmla="*/ 1222744 h 1222744"/>
              <a:gd name="connsiteX2" fmla="*/ 4644129 w 4644129"/>
              <a:gd name="connsiteY2" fmla="*/ 0 h 1222744"/>
              <a:gd name="connsiteX3" fmla="*/ 0 w 4644129"/>
              <a:gd name="connsiteY3" fmla="*/ 0 h 1222744"/>
            </a:gdLst>
            <a:ahLst/>
            <a:cxnLst>
              <a:cxn ang="0">
                <a:pos x="connsiteX0" y="connsiteY0"/>
              </a:cxn>
              <a:cxn ang="0">
                <a:pos x="connsiteX1" y="connsiteY1"/>
              </a:cxn>
              <a:cxn ang="0">
                <a:pos x="connsiteX2" y="connsiteY2"/>
              </a:cxn>
              <a:cxn ang="0">
                <a:pos x="connsiteX3" y="connsiteY3"/>
              </a:cxn>
            </a:cxnLst>
            <a:rect l="l" t="t" r="r" b="b"/>
            <a:pathLst>
              <a:path w="4644129" h="1222744">
                <a:moveTo>
                  <a:pt x="0" y="0"/>
                </a:moveTo>
                <a:lnTo>
                  <a:pt x="1290272" y="1222744"/>
                </a:lnTo>
                <a:lnTo>
                  <a:pt x="4644129" y="0"/>
                </a:lnTo>
                <a:lnTo>
                  <a:pt x="0" y="0"/>
                </a:lnTo>
                <a:close/>
              </a:path>
            </a:pathLst>
          </a:custGeom>
          <a:gradFill>
            <a:gsLst>
              <a:gs pos="100000">
                <a:schemeClr val="accent2"/>
              </a:gs>
              <a:gs pos="44000">
                <a:schemeClr val="accent1"/>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4052439" y="2989173"/>
            <a:ext cx="3708351" cy="2971471"/>
          </a:xfrm>
          <a:custGeom>
            <a:avLst/>
            <a:gdLst>
              <a:gd name="connsiteX0" fmla="*/ 2291255 w 3641834"/>
              <a:gd name="connsiteY0" fmla="*/ 0 h 2958662"/>
              <a:gd name="connsiteX1" fmla="*/ 3641834 w 3641834"/>
              <a:gd name="connsiteY1" fmla="*/ 1692165 h 2958662"/>
              <a:gd name="connsiteX2" fmla="*/ 0 w 3641834"/>
              <a:gd name="connsiteY2" fmla="*/ 2958662 h 2958662"/>
              <a:gd name="connsiteX3" fmla="*/ 2291255 w 3641834"/>
              <a:gd name="connsiteY3" fmla="*/ 0 h 2958662"/>
              <a:gd name="connsiteX0" fmla="*/ 2291255 w 3641834"/>
              <a:gd name="connsiteY0" fmla="*/ 0 h 2963917"/>
              <a:gd name="connsiteX1" fmla="*/ 3641834 w 3641834"/>
              <a:gd name="connsiteY1" fmla="*/ 1697420 h 2963917"/>
              <a:gd name="connsiteX2" fmla="*/ 0 w 3641834"/>
              <a:gd name="connsiteY2" fmla="*/ 2963917 h 2963917"/>
              <a:gd name="connsiteX3" fmla="*/ 2291255 w 3641834"/>
              <a:gd name="connsiteY3" fmla="*/ 0 h 2963917"/>
              <a:gd name="connsiteX0" fmla="*/ 2301765 w 3641834"/>
              <a:gd name="connsiteY0" fmla="*/ 0 h 2948152"/>
              <a:gd name="connsiteX1" fmla="*/ 3641834 w 3641834"/>
              <a:gd name="connsiteY1" fmla="*/ 1681655 h 2948152"/>
              <a:gd name="connsiteX2" fmla="*/ 0 w 3641834"/>
              <a:gd name="connsiteY2" fmla="*/ 2948152 h 2948152"/>
              <a:gd name="connsiteX3" fmla="*/ 2301765 w 3641834"/>
              <a:gd name="connsiteY3" fmla="*/ 0 h 2948152"/>
              <a:gd name="connsiteX0" fmla="*/ 2293452 w 3641834"/>
              <a:gd name="connsiteY0" fmla="*/ 0 h 2948152"/>
              <a:gd name="connsiteX1" fmla="*/ 3641834 w 3641834"/>
              <a:gd name="connsiteY1" fmla="*/ 1681655 h 2948152"/>
              <a:gd name="connsiteX2" fmla="*/ 0 w 3641834"/>
              <a:gd name="connsiteY2" fmla="*/ 2948152 h 2948152"/>
              <a:gd name="connsiteX3" fmla="*/ 2293452 w 3641834"/>
              <a:gd name="connsiteY3" fmla="*/ 0 h 2948152"/>
              <a:gd name="connsiteX0" fmla="*/ 2305379 w 3653761"/>
              <a:gd name="connsiteY0" fmla="*/ 0 h 2944176"/>
              <a:gd name="connsiteX1" fmla="*/ 3653761 w 3653761"/>
              <a:gd name="connsiteY1" fmla="*/ 1681655 h 2944176"/>
              <a:gd name="connsiteX2" fmla="*/ 0 w 3653761"/>
              <a:gd name="connsiteY2" fmla="*/ 2944176 h 2944176"/>
              <a:gd name="connsiteX3" fmla="*/ 2305379 w 3653761"/>
              <a:gd name="connsiteY3" fmla="*/ 0 h 2944176"/>
              <a:gd name="connsiteX0" fmla="*/ 2291731 w 3653761"/>
              <a:gd name="connsiteY0" fmla="*/ 0 h 2944176"/>
              <a:gd name="connsiteX1" fmla="*/ 3653761 w 3653761"/>
              <a:gd name="connsiteY1" fmla="*/ 1681655 h 2944176"/>
              <a:gd name="connsiteX2" fmla="*/ 0 w 3653761"/>
              <a:gd name="connsiteY2" fmla="*/ 2944176 h 2944176"/>
              <a:gd name="connsiteX3" fmla="*/ 2291731 w 3653761"/>
              <a:gd name="connsiteY3" fmla="*/ 0 h 2944176"/>
              <a:gd name="connsiteX0" fmla="*/ 2305378 w 3653761"/>
              <a:gd name="connsiteY0" fmla="*/ 0 h 2971471"/>
              <a:gd name="connsiteX1" fmla="*/ 3653761 w 3653761"/>
              <a:gd name="connsiteY1" fmla="*/ 1708950 h 2971471"/>
              <a:gd name="connsiteX2" fmla="*/ 0 w 3653761"/>
              <a:gd name="connsiteY2" fmla="*/ 2971471 h 2971471"/>
              <a:gd name="connsiteX3" fmla="*/ 2305378 w 3653761"/>
              <a:gd name="connsiteY3" fmla="*/ 0 h 2971471"/>
              <a:gd name="connsiteX0" fmla="*/ 2305378 w 3694704"/>
              <a:gd name="connsiteY0" fmla="*/ 0 h 2971471"/>
              <a:gd name="connsiteX1" fmla="*/ 3694704 w 3694704"/>
              <a:gd name="connsiteY1" fmla="*/ 1722598 h 2971471"/>
              <a:gd name="connsiteX2" fmla="*/ 0 w 3694704"/>
              <a:gd name="connsiteY2" fmla="*/ 2971471 h 2971471"/>
              <a:gd name="connsiteX3" fmla="*/ 2305378 w 3694704"/>
              <a:gd name="connsiteY3" fmla="*/ 0 h 2971471"/>
              <a:gd name="connsiteX0" fmla="*/ 2319025 w 3708351"/>
              <a:gd name="connsiteY0" fmla="*/ 0 h 2971471"/>
              <a:gd name="connsiteX1" fmla="*/ 3708351 w 3708351"/>
              <a:gd name="connsiteY1" fmla="*/ 1722598 h 2971471"/>
              <a:gd name="connsiteX2" fmla="*/ 0 w 3708351"/>
              <a:gd name="connsiteY2" fmla="*/ 2971471 h 2971471"/>
              <a:gd name="connsiteX3" fmla="*/ 2319025 w 3708351"/>
              <a:gd name="connsiteY3" fmla="*/ 0 h 2971471"/>
            </a:gdLst>
            <a:ahLst/>
            <a:cxnLst>
              <a:cxn ang="0">
                <a:pos x="connsiteX0" y="connsiteY0"/>
              </a:cxn>
              <a:cxn ang="0">
                <a:pos x="connsiteX1" y="connsiteY1"/>
              </a:cxn>
              <a:cxn ang="0">
                <a:pos x="connsiteX2" y="connsiteY2"/>
              </a:cxn>
              <a:cxn ang="0">
                <a:pos x="connsiteX3" y="connsiteY3"/>
              </a:cxn>
            </a:cxnLst>
            <a:rect l="l" t="t" r="r" b="b"/>
            <a:pathLst>
              <a:path w="3708351" h="2971471">
                <a:moveTo>
                  <a:pt x="2319025" y="0"/>
                </a:moveTo>
                <a:lnTo>
                  <a:pt x="3708351" y="1722598"/>
                </a:lnTo>
                <a:lnTo>
                  <a:pt x="0" y="2971471"/>
                </a:lnTo>
                <a:lnTo>
                  <a:pt x="2319025" y="0"/>
                </a:lnTo>
                <a:close/>
              </a:path>
            </a:pathLst>
          </a:custGeom>
          <a:gradFill>
            <a:gsLst>
              <a:gs pos="0">
                <a:schemeClr val="accent1"/>
              </a:gs>
              <a:gs pos="85000">
                <a:schemeClr val="accent2"/>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0" name="Freeform 9"/>
          <p:cNvSpPr/>
          <p:nvPr/>
        </p:nvSpPr>
        <p:spPr>
          <a:xfrm>
            <a:off x="-3085" y="-4317"/>
            <a:ext cx="3366670" cy="1808791"/>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346198"/>
              <a:gd name="connsiteY0" fmla="*/ 0 h 1771137"/>
              <a:gd name="connsiteX1" fmla="*/ 3346198 w 3346198"/>
              <a:gd name="connsiteY1" fmla="*/ 3282 h 1771137"/>
              <a:gd name="connsiteX2" fmla="*/ 3153403 w 3346198"/>
              <a:gd name="connsiteY2" fmla="*/ 1771137 h 1771137"/>
              <a:gd name="connsiteX3" fmla="*/ 0 w 3346198"/>
              <a:gd name="connsiteY3" fmla="*/ 0 h 1771137"/>
              <a:gd name="connsiteX0" fmla="*/ 0 w 3346198"/>
              <a:gd name="connsiteY0" fmla="*/ 0 h 1766374"/>
              <a:gd name="connsiteX1" fmla="*/ 3346198 w 3346198"/>
              <a:gd name="connsiteY1" fmla="*/ 3282 h 1766374"/>
              <a:gd name="connsiteX2" fmla="*/ 3110540 w 3346198"/>
              <a:gd name="connsiteY2" fmla="*/ 1766374 h 1766374"/>
              <a:gd name="connsiteX3" fmla="*/ 0 w 3346198"/>
              <a:gd name="connsiteY3" fmla="*/ 0 h 1766374"/>
              <a:gd name="connsiteX0" fmla="*/ 0 w 3346198"/>
              <a:gd name="connsiteY0" fmla="*/ 0 h 1780662"/>
              <a:gd name="connsiteX1" fmla="*/ 3346198 w 3346198"/>
              <a:gd name="connsiteY1" fmla="*/ 3282 h 1780662"/>
              <a:gd name="connsiteX2" fmla="*/ 3091490 w 3346198"/>
              <a:gd name="connsiteY2" fmla="*/ 1780662 h 1780662"/>
              <a:gd name="connsiteX3" fmla="*/ 0 w 3346198"/>
              <a:gd name="connsiteY3" fmla="*/ 0 h 1780662"/>
              <a:gd name="connsiteX0" fmla="*/ 0 w 3346198"/>
              <a:gd name="connsiteY0" fmla="*/ 0 h 1804474"/>
              <a:gd name="connsiteX1" fmla="*/ 3346198 w 3346198"/>
              <a:gd name="connsiteY1" fmla="*/ 3282 h 1804474"/>
              <a:gd name="connsiteX2" fmla="*/ 3115303 w 3346198"/>
              <a:gd name="connsiteY2" fmla="*/ 1804474 h 1804474"/>
              <a:gd name="connsiteX3" fmla="*/ 0 w 3346198"/>
              <a:gd name="connsiteY3" fmla="*/ 0 h 1804474"/>
              <a:gd name="connsiteX0" fmla="*/ 0 w 3346198"/>
              <a:gd name="connsiteY0" fmla="*/ 10366 h 1801192"/>
              <a:gd name="connsiteX1" fmla="*/ 3346198 w 3346198"/>
              <a:gd name="connsiteY1" fmla="*/ 0 h 1801192"/>
              <a:gd name="connsiteX2" fmla="*/ 3115303 w 3346198"/>
              <a:gd name="connsiteY2" fmla="*/ 1801192 h 1801192"/>
              <a:gd name="connsiteX3" fmla="*/ 0 w 3346198"/>
              <a:gd name="connsiteY3" fmla="*/ 10366 h 1801192"/>
              <a:gd name="connsiteX0" fmla="*/ 0 w 3366670"/>
              <a:gd name="connsiteY0" fmla="*/ 0 h 1818122"/>
              <a:gd name="connsiteX1" fmla="*/ 3366670 w 3366670"/>
              <a:gd name="connsiteY1" fmla="*/ 16930 h 1818122"/>
              <a:gd name="connsiteX2" fmla="*/ 3135775 w 3366670"/>
              <a:gd name="connsiteY2" fmla="*/ 1818122 h 1818122"/>
              <a:gd name="connsiteX3" fmla="*/ 0 w 3366670"/>
              <a:gd name="connsiteY3" fmla="*/ 0 h 1818122"/>
              <a:gd name="connsiteX0" fmla="*/ 0 w 3363258"/>
              <a:gd name="connsiteY0" fmla="*/ 0 h 1811298"/>
              <a:gd name="connsiteX1" fmla="*/ 3363258 w 3363258"/>
              <a:gd name="connsiteY1" fmla="*/ 10106 h 1811298"/>
              <a:gd name="connsiteX2" fmla="*/ 3132363 w 3363258"/>
              <a:gd name="connsiteY2" fmla="*/ 1811298 h 1811298"/>
              <a:gd name="connsiteX3" fmla="*/ 0 w 3363258"/>
              <a:gd name="connsiteY3" fmla="*/ 0 h 1811298"/>
              <a:gd name="connsiteX0" fmla="*/ 0 w 3363258"/>
              <a:gd name="connsiteY0" fmla="*/ 0 h 1807886"/>
              <a:gd name="connsiteX1" fmla="*/ 3363258 w 3363258"/>
              <a:gd name="connsiteY1" fmla="*/ 6694 h 1807886"/>
              <a:gd name="connsiteX2" fmla="*/ 3132363 w 3363258"/>
              <a:gd name="connsiteY2" fmla="*/ 1807886 h 1807886"/>
              <a:gd name="connsiteX3" fmla="*/ 0 w 3363258"/>
              <a:gd name="connsiteY3" fmla="*/ 0 h 1807886"/>
              <a:gd name="connsiteX0" fmla="*/ 0 w 3363258"/>
              <a:gd name="connsiteY0" fmla="*/ 3542 h 1801192"/>
              <a:gd name="connsiteX1" fmla="*/ 3363258 w 3363258"/>
              <a:gd name="connsiteY1" fmla="*/ 0 h 1801192"/>
              <a:gd name="connsiteX2" fmla="*/ 3132363 w 3363258"/>
              <a:gd name="connsiteY2" fmla="*/ 1801192 h 1801192"/>
              <a:gd name="connsiteX3" fmla="*/ 0 w 3363258"/>
              <a:gd name="connsiteY3" fmla="*/ 3542 h 1801192"/>
              <a:gd name="connsiteX0" fmla="*/ 0 w 3366670"/>
              <a:gd name="connsiteY0" fmla="*/ 0 h 1804474"/>
              <a:gd name="connsiteX1" fmla="*/ 3366670 w 3366670"/>
              <a:gd name="connsiteY1" fmla="*/ 3282 h 1804474"/>
              <a:gd name="connsiteX2" fmla="*/ 3135775 w 3366670"/>
              <a:gd name="connsiteY2" fmla="*/ 1804474 h 1804474"/>
              <a:gd name="connsiteX3" fmla="*/ 0 w 3366670"/>
              <a:gd name="connsiteY3" fmla="*/ 0 h 1804474"/>
            </a:gdLst>
            <a:ahLst/>
            <a:cxnLst>
              <a:cxn ang="0">
                <a:pos x="connsiteX0" y="connsiteY0"/>
              </a:cxn>
              <a:cxn ang="0">
                <a:pos x="connsiteX1" y="connsiteY1"/>
              </a:cxn>
              <a:cxn ang="0">
                <a:pos x="connsiteX2" y="connsiteY2"/>
              </a:cxn>
              <a:cxn ang="0">
                <a:pos x="connsiteX3" y="connsiteY3"/>
              </a:cxn>
            </a:cxnLst>
            <a:rect l="l" t="t" r="r" b="b"/>
            <a:pathLst>
              <a:path w="3366670" h="1804474">
                <a:moveTo>
                  <a:pt x="0" y="0"/>
                </a:moveTo>
                <a:lnTo>
                  <a:pt x="3366670" y="3282"/>
                </a:lnTo>
                <a:lnTo>
                  <a:pt x="3135775" y="1804474"/>
                </a:lnTo>
                <a:lnTo>
                  <a:pt x="0" y="0"/>
                </a:lnTo>
                <a:close/>
              </a:path>
            </a:pathLst>
          </a:custGeom>
          <a:gradFill>
            <a:gsLst>
              <a:gs pos="100000">
                <a:schemeClr val="accent2"/>
              </a:gs>
              <a:gs pos="44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1" name="Freeform 10"/>
          <p:cNvSpPr/>
          <p:nvPr/>
        </p:nvSpPr>
        <p:spPr>
          <a:xfrm>
            <a:off x="3111696" y="1778988"/>
            <a:ext cx="3269644" cy="3085357"/>
          </a:xfrm>
          <a:custGeom>
            <a:avLst/>
            <a:gdLst>
              <a:gd name="connsiteX0" fmla="*/ 0 w 3237186"/>
              <a:gd name="connsiteY0" fmla="*/ 0 h 3095296"/>
              <a:gd name="connsiteX1" fmla="*/ 441434 w 3237186"/>
              <a:gd name="connsiteY1" fmla="*/ 3095296 h 3095296"/>
              <a:gd name="connsiteX2" fmla="*/ 3237186 w 3237186"/>
              <a:gd name="connsiteY2" fmla="*/ 1255986 h 3095296"/>
              <a:gd name="connsiteX3" fmla="*/ 0 w 3237186"/>
              <a:gd name="connsiteY3" fmla="*/ 0 h 3095296"/>
              <a:gd name="connsiteX0" fmla="*/ 0 w 3237186"/>
              <a:gd name="connsiteY0" fmla="*/ 0 h 3109584"/>
              <a:gd name="connsiteX1" fmla="*/ 441434 w 3237186"/>
              <a:gd name="connsiteY1" fmla="*/ 3109584 h 3109584"/>
              <a:gd name="connsiteX2" fmla="*/ 3237186 w 3237186"/>
              <a:gd name="connsiteY2" fmla="*/ 1270274 h 3109584"/>
              <a:gd name="connsiteX3" fmla="*/ 0 w 3237186"/>
              <a:gd name="connsiteY3" fmla="*/ 0 h 3109584"/>
              <a:gd name="connsiteX0" fmla="*/ 0 w 3237186"/>
              <a:gd name="connsiteY0" fmla="*/ 0 h 3085764"/>
              <a:gd name="connsiteX1" fmla="*/ 441434 w 3237186"/>
              <a:gd name="connsiteY1" fmla="*/ 3085764 h 3085764"/>
              <a:gd name="connsiteX2" fmla="*/ 3237186 w 3237186"/>
              <a:gd name="connsiteY2" fmla="*/ 1246454 h 3085764"/>
              <a:gd name="connsiteX3" fmla="*/ 0 w 3237186"/>
              <a:gd name="connsiteY3" fmla="*/ 0 h 3085764"/>
              <a:gd name="connsiteX0" fmla="*/ 0 w 3255520"/>
              <a:gd name="connsiteY0" fmla="*/ 0 h 3085764"/>
              <a:gd name="connsiteX1" fmla="*/ 441434 w 3255520"/>
              <a:gd name="connsiteY1" fmla="*/ 3085764 h 3085764"/>
              <a:gd name="connsiteX2" fmla="*/ 3255520 w 3255520"/>
              <a:gd name="connsiteY2" fmla="*/ 1239108 h 3085764"/>
              <a:gd name="connsiteX3" fmla="*/ 0 w 3255520"/>
              <a:gd name="connsiteY3" fmla="*/ 0 h 3085764"/>
              <a:gd name="connsiteX0" fmla="*/ 0 w 3255520"/>
              <a:gd name="connsiteY0" fmla="*/ 0 h 3088940"/>
              <a:gd name="connsiteX1" fmla="*/ 460457 w 3255520"/>
              <a:gd name="connsiteY1" fmla="*/ 3088940 h 3088940"/>
              <a:gd name="connsiteX2" fmla="*/ 3255520 w 3255520"/>
              <a:gd name="connsiteY2" fmla="*/ 1239108 h 3088940"/>
              <a:gd name="connsiteX3" fmla="*/ 0 w 3255520"/>
              <a:gd name="connsiteY3" fmla="*/ 0 h 3088940"/>
              <a:gd name="connsiteX0" fmla="*/ 0 w 3262334"/>
              <a:gd name="connsiteY0" fmla="*/ 0 h 3088940"/>
              <a:gd name="connsiteX1" fmla="*/ 460457 w 3262334"/>
              <a:gd name="connsiteY1" fmla="*/ 3088940 h 3088940"/>
              <a:gd name="connsiteX2" fmla="*/ 3262334 w 3262334"/>
              <a:gd name="connsiteY2" fmla="*/ 1239108 h 3088940"/>
              <a:gd name="connsiteX3" fmla="*/ 0 w 3262334"/>
              <a:gd name="connsiteY3" fmla="*/ 0 h 3088940"/>
              <a:gd name="connsiteX0" fmla="*/ 0 w 3264905"/>
              <a:gd name="connsiteY0" fmla="*/ 0 h 3086363"/>
              <a:gd name="connsiteX1" fmla="*/ 463028 w 3264905"/>
              <a:gd name="connsiteY1" fmla="*/ 3086363 h 3086363"/>
              <a:gd name="connsiteX2" fmla="*/ 3264905 w 3264905"/>
              <a:gd name="connsiteY2" fmla="*/ 1236531 h 3086363"/>
              <a:gd name="connsiteX3" fmla="*/ 0 w 3264905"/>
              <a:gd name="connsiteY3" fmla="*/ 0 h 3086363"/>
            </a:gdLst>
            <a:ahLst/>
            <a:cxnLst>
              <a:cxn ang="0">
                <a:pos x="connsiteX0" y="connsiteY0"/>
              </a:cxn>
              <a:cxn ang="0">
                <a:pos x="connsiteX1" y="connsiteY1"/>
              </a:cxn>
              <a:cxn ang="0">
                <a:pos x="connsiteX2" y="connsiteY2"/>
              </a:cxn>
              <a:cxn ang="0">
                <a:pos x="connsiteX3" y="connsiteY3"/>
              </a:cxn>
            </a:cxnLst>
            <a:rect l="l" t="t" r="r" b="b"/>
            <a:pathLst>
              <a:path w="3264905" h="3086363">
                <a:moveTo>
                  <a:pt x="0" y="0"/>
                </a:moveTo>
                <a:lnTo>
                  <a:pt x="463028" y="3086363"/>
                </a:lnTo>
                <a:lnTo>
                  <a:pt x="3264905" y="1236531"/>
                </a:lnTo>
                <a:lnTo>
                  <a:pt x="0" y="0"/>
                </a:lnTo>
                <a:close/>
              </a:path>
            </a:pathLst>
          </a:custGeom>
          <a:gradFill>
            <a:gsLst>
              <a:gs pos="15000">
                <a:schemeClr val="accent2"/>
              </a:gs>
              <a:gs pos="100000">
                <a:schemeClr val="accent1"/>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2" name="Freeform 11"/>
          <p:cNvSpPr/>
          <p:nvPr/>
        </p:nvSpPr>
        <p:spPr>
          <a:xfrm>
            <a:off x="7713406" y="2411362"/>
            <a:ext cx="1983659" cy="4457360"/>
          </a:xfrm>
          <a:custGeom>
            <a:avLst/>
            <a:gdLst>
              <a:gd name="connsiteX0" fmla="*/ 1983659 w 1983659"/>
              <a:gd name="connsiteY0" fmla="*/ 0 h 4431891"/>
              <a:gd name="connsiteX1" fmla="*/ 1032388 w 1983659"/>
              <a:gd name="connsiteY1" fmla="*/ 4431891 h 4431891"/>
              <a:gd name="connsiteX2" fmla="*/ 0 w 1983659"/>
              <a:gd name="connsiteY2" fmla="*/ 2286000 h 4431891"/>
              <a:gd name="connsiteX3" fmla="*/ 1983659 w 1983659"/>
              <a:gd name="connsiteY3" fmla="*/ 0 h 4431891"/>
              <a:gd name="connsiteX0" fmla="*/ 1983659 w 1983659"/>
              <a:gd name="connsiteY0" fmla="*/ 0 h 4439842"/>
              <a:gd name="connsiteX1" fmla="*/ 1000583 w 1983659"/>
              <a:gd name="connsiteY1" fmla="*/ 4439842 h 4439842"/>
              <a:gd name="connsiteX2" fmla="*/ 0 w 1983659"/>
              <a:gd name="connsiteY2" fmla="*/ 2286000 h 4439842"/>
              <a:gd name="connsiteX3" fmla="*/ 1983659 w 1983659"/>
              <a:gd name="connsiteY3" fmla="*/ 0 h 4439842"/>
              <a:gd name="connsiteX0" fmla="*/ 1983659 w 1983659"/>
              <a:gd name="connsiteY0" fmla="*/ 0 h 4447794"/>
              <a:gd name="connsiteX1" fmla="*/ 1000583 w 1983659"/>
              <a:gd name="connsiteY1" fmla="*/ 4447794 h 4447794"/>
              <a:gd name="connsiteX2" fmla="*/ 0 w 1983659"/>
              <a:gd name="connsiteY2" fmla="*/ 2286000 h 4447794"/>
              <a:gd name="connsiteX3" fmla="*/ 1983659 w 1983659"/>
              <a:gd name="connsiteY3" fmla="*/ 0 h 4447794"/>
              <a:gd name="connsiteX0" fmla="*/ 1983659 w 1983659"/>
              <a:gd name="connsiteY0" fmla="*/ 0 h 4471648"/>
              <a:gd name="connsiteX1" fmla="*/ 1000583 w 1983659"/>
              <a:gd name="connsiteY1" fmla="*/ 4471648 h 4471648"/>
              <a:gd name="connsiteX2" fmla="*/ 0 w 1983659"/>
              <a:gd name="connsiteY2" fmla="*/ 2286000 h 4471648"/>
              <a:gd name="connsiteX3" fmla="*/ 1983659 w 1983659"/>
              <a:gd name="connsiteY3" fmla="*/ 0 h 4471648"/>
              <a:gd name="connsiteX0" fmla="*/ 1983659 w 1983659"/>
              <a:gd name="connsiteY0" fmla="*/ 0 h 4457360"/>
              <a:gd name="connsiteX1" fmla="*/ 995820 w 1983659"/>
              <a:gd name="connsiteY1" fmla="*/ 4457360 h 4457360"/>
              <a:gd name="connsiteX2" fmla="*/ 0 w 1983659"/>
              <a:gd name="connsiteY2" fmla="*/ 2286000 h 4457360"/>
              <a:gd name="connsiteX3" fmla="*/ 1983659 w 1983659"/>
              <a:gd name="connsiteY3" fmla="*/ 0 h 4457360"/>
              <a:gd name="connsiteX0" fmla="*/ 1983659 w 1983659"/>
              <a:gd name="connsiteY0" fmla="*/ 0 h 4457360"/>
              <a:gd name="connsiteX1" fmla="*/ 991058 w 1983659"/>
              <a:gd name="connsiteY1" fmla="*/ 4457360 h 4457360"/>
              <a:gd name="connsiteX2" fmla="*/ 0 w 1983659"/>
              <a:gd name="connsiteY2" fmla="*/ 2286000 h 4457360"/>
              <a:gd name="connsiteX3" fmla="*/ 1983659 w 1983659"/>
              <a:gd name="connsiteY3" fmla="*/ 0 h 4457360"/>
            </a:gdLst>
            <a:ahLst/>
            <a:cxnLst>
              <a:cxn ang="0">
                <a:pos x="connsiteX0" y="connsiteY0"/>
              </a:cxn>
              <a:cxn ang="0">
                <a:pos x="connsiteX1" y="connsiteY1"/>
              </a:cxn>
              <a:cxn ang="0">
                <a:pos x="connsiteX2" y="connsiteY2"/>
              </a:cxn>
              <a:cxn ang="0">
                <a:pos x="connsiteX3" y="connsiteY3"/>
              </a:cxn>
            </a:cxnLst>
            <a:rect l="l" t="t" r="r" b="b"/>
            <a:pathLst>
              <a:path w="1983659" h="4457360">
                <a:moveTo>
                  <a:pt x="1983659" y="0"/>
                </a:moveTo>
                <a:lnTo>
                  <a:pt x="991058" y="4457360"/>
                </a:lnTo>
                <a:lnTo>
                  <a:pt x="0" y="2286000"/>
                </a:lnTo>
                <a:lnTo>
                  <a:pt x="1983659" y="0"/>
                </a:lnTo>
                <a:close/>
              </a:path>
            </a:pathLst>
          </a:custGeom>
          <a:gradFill>
            <a:gsLst>
              <a:gs pos="0">
                <a:schemeClr val="accent1"/>
              </a:gs>
              <a:gs pos="73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3" name="Freeform 12"/>
          <p:cNvSpPr/>
          <p:nvPr/>
        </p:nvSpPr>
        <p:spPr>
          <a:xfrm>
            <a:off x="6341757" y="1209676"/>
            <a:ext cx="3359456" cy="1822946"/>
          </a:xfrm>
          <a:custGeom>
            <a:avLst/>
            <a:gdLst>
              <a:gd name="connsiteX0" fmla="*/ 1271587 w 3305175"/>
              <a:gd name="connsiteY0" fmla="*/ 0 h 1809750"/>
              <a:gd name="connsiteX1" fmla="*/ 3305175 w 3305175"/>
              <a:gd name="connsiteY1" fmla="*/ 1233487 h 1809750"/>
              <a:gd name="connsiteX2" fmla="*/ 0 w 3305175"/>
              <a:gd name="connsiteY2" fmla="*/ 1809750 h 1809750"/>
              <a:gd name="connsiteX3" fmla="*/ 1271587 w 3305175"/>
              <a:gd name="connsiteY3" fmla="*/ 0 h 1809750"/>
              <a:gd name="connsiteX0" fmla="*/ 1281112 w 3314700"/>
              <a:gd name="connsiteY0" fmla="*/ 0 h 1828800"/>
              <a:gd name="connsiteX1" fmla="*/ 3314700 w 3314700"/>
              <a:gd name="connsiteY1" fmla="*/ 1233487 h 1828800"/>
              <a:gd name="connsiteX2" fmla="*/ 0 w 3314700"/>
              <a:gd name="connsiteY2" fmla="*/ 1828800 h 1828800"/>
              <a:gd name="connsiteX3" fmla="*/ 1281112 w 3314700"/>
              <a:gd name="connsiteY3" fmla="*/ 0 h 1828800"/>
              <a:gd name="connsiteX0" fmla="*/ 1300162 w 3333750"/>
              <a:gd name="connsiteY0" fmla="*/ 0 h 1824037"/>
              <a:gd name="connsiteX1" fmla="*/ 3333750 w 3333750"/>
              <a:gd name="connsiteY1" fmla="*/ 1233487 h 1824037"/>
              <a:gd name="connsiteX2" fmla="*/ 0 w 3333750"/>
              <a:gd name="connsiteY2" fmla="*/ 1824037 h 1824037"/>
              <a:gd name="connsiteX3" fmla="*/ 1300162 w 3333750"/>
              <a:gd name="connsiteY3" fmla="*/ 0 h 1824037"/>
              <a:gd name="connsiteX0" fmla="*/ 1314449 w 3333750"/>
              <a:gd name="connsiteY0" fmla="*/ 0 h 1381124"/>
              <a:gd name="connsiteX1" fmla="*/ 3333750 w 3333750"/>
              <a:gd name="connsiteY1" fmla="*/ 790574 h 1381124"/>
              <a:gd name="connsiteX2" fmla="*/ 0 w 3333750"/>
              <a:gd name="connsiteY2" fmla="*/ 1381124 h 1381124"/>
              <a:gd name="connsiteX3" fmla="*/ 1314449 w 3333750"/>
              <a:gd name="connsiteY3" fmla="*/ 0 h 138112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Lst>
            <a:ahLst/>
            <a:cxnLst>
              <a:cxn ang="0">
                <a:pos x="connsiteX0" y="connsiteY0"/>
              </a:cxn>
              <a:cxn ang="0">
                <a:pos x="connsiteX1" y="connsiteY1"/>
              </a:cxn>
              <a:cxn ang="0">
                <a:pos x="connsiteX2" y="connsiteY2"/>
              </a:cxn>
              <a:cxn ang="0">
                <a:pos x="connsiteX3" y="connsiteY3"/>
              </a:cxn>
            </a:cxnLst>
            <a:rect l="l" t="t" r="r" b="b"/>
            <a:pathLst>
              <a:path w="3359456" h="1822946">
                <a:moveTo>
                  <a:pt x="1325868" y="0"/>
                </a:moveTo>
                <a:lnTo>
                  <a:pt x="3359456" y="1228724"/>
                </a:lnTo>
                <a:lnTo>
                  <a:pt x="0" y="1822946"/>
                </a:lnTo>
                <a:lnTo>
                  <a:pt x="1325868" y="0"/>
                </a:lnTo>
                <a:close/>
              </a:path>
            </a:pathLst>
          </a:custGeom>
          <a:gradFill>
            <a:gsLst>
              <a:gs pos="0">
                <a:schemeClr val="accent1"/>
              </a:gs>
              <a:gs pos="96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4" name="Freeform 13"/>
          <p:cNvSpPr/>
          <p:nvPr/>
        </p:nvSpPr>
        <p:spPr>
          <a:xfrm>
            <a:off x="-227" y="-2"/>
            <a:ext cx="1040749" cy="6862615"/>
          </a:xfrm>
          <a:custGeom>
            <a:avLst/>
            <a:gdLst>
              <a:gd name="connsiteX0" fmla="*/ 0 w 1076445"/>
              <a:gd name="connsiteY0" fmla="*/ 0 h 6817489"/>
              <a:gd name="connsiteX1" fmla="*/ 1076445 w 1076445"/>
              <a:gd name="connsiteY1" fmla="*/ 1805651 h 6817489"/>
              <a:gd name="connsiteX2" fmla="*/ 11574 w 1076445"/>
              <a:gd name="connsiteY2" fmla="*/ 6817489 h 6817489"/>
              <a:gd name="connsiteX3" fmla="*/ 0 w 1076445"/>
              <a:gd name="connsiteY3" fmla="*/ 0 h 6817489"/>
              <a:gd name="connsiteX0" fmla="*/ 0 w 873245"/>
              <a:gd name="connsiteY0" fmla="*/ 0 h 6817489"/>
              <a:gd name="connsiteX1" fmla="*/ 873245 w 873245"/>
              <a:gd name="connsiteY1" fmla="*/ 1764376 h 6817489"/>
              <a:gd name="connsiteX2" fmla="*/ 11574 w 873245"/>
              <a:gd name="connsiteY2" fmla="*/ 6817489 h 6817489"/>
              <a:gd name="connsiteX3" fmla="*/ 0 w 873245"/>
              <a:gd name="connsiteY3" fmla="*/ 0 h 6817489"/>
              <a:gd name="connsiteX0" fmla="*/ 0 w 1047870"/>
              <a:gd name="connsiteY0" fmla="*/ 0 h 6817489"/>
              <a:gd name="connsiteX1" fmla="*/ 1047870 w 1047870"/>
              <a:gd name="connsiteY1" fmla="*/ 1770726 h 6817489"/>
              <a:gd name="connsiteX2" fmla="*/ 11574 w 1047870"/>
              <a:gd name="connsiteY2" fmla="*/ 6817489 h 6817489"/>
              <a:gd name="connsiteX3" fmla="*/ 0 w 1047870"/>
              <a:gd name="connsiteY3" fmla="*/ 0 h 6817489"/>
              <a:gd name="connsiteX0" fmla="*/ 0 w 698013"/>
              <a:gd name="connsiteY0" fmla="*/ 0 h 6817489"/>
              <a:gd name="connsiteX1" fmla="*/ 698013 w 698013"/>
              <a:gd name="connsiteY1" fmla="*/ 2181752 h 6817489"/>
              <a:gd name="connsiteX2" fmla="*/ 11574 w 698013"/>
              <a:gd name="connsiteY2" fmla="*/ 6817489 h 6817489"/>
              <a:gd name="connsiteX3" fmla="*/ 0 w 698013"/>
              <a:gd name="connsiteY3" fmla="*/ 0 h 6817489"/>
              <a:gd name="connsiteX0" fmla="*/ 0 w 1039919"/>
              <a:gd name="connsiteY0" fmla="*/ 0 h 6817489"/>
              <a:gd name="connsiteX1" fmla="*/ 1039919 w 1039919"/>
              <a:gd name="connsiteY1" fmla="*/ 1762823 h 6817489"/>
              <a:gd name="connsiteX2" fmla="*/ 11574 w 1039919"/>
              <a:gd name="connsiteY2" fmla="*/ 6817489 h 6817489"/>
              <a:gd name="connsiteX3" fmla="*/ 0 w 1039919"/>
              <a:gd name="connsiteY3" fmla="*/ 0 h 6817489"/>
              <a:gd name="connsiteX0" fmla="*/ 0 w 823788"/>
              <a:gd name="connsiteY0" fmla="*/ 0 h 6817489"/>
              <a:gd name="connsiteX1" fmla="*/ 823788 w 823788"/>
              <a:gd name="connsiteY1" fmla="*/ 1820668 h 6817489"/>
              <a:gd name="connsiteX2" fmla="*/ 11574 w 823788"/>
              <a:gd name="connsiteY2" fmla="*/ 6817489 h 6817489"/>
              <a:gd name="connsiteX3" fmla="*/ 0 w 823788"/>
              <a:gd name="connsiteY3" fmla="*/ 0 h 6817489"/>
              <a:gd name="connsiteX0" fmla="*/ 0 w 1035762"/>
              <a:gd name="connsiteY0" fmla="*/ 0 h 6817489"/>
              <a:gd name="connsiteX1" fmla="*/ 1035762 w 1035762"/>
              <a:gd name="connsiteY1" fmla="*/ 1766955 h 6817489"/>
              <a:gd name="connsiteX2" fmla="*/ 11574 w 1035762"/>
              <a:gd name="connsiteY2" fmla="*/ 6817489 h 6817489"/>
              <a:gd name="connsiteX3" fmla="*/ 0 w 1035762"/>
              <a:gd name="connsiteY3" fmla="*/ 0 h 6817489"/>
              <a:gd name="connsiteX0" fmla="*/ 0 w 1040524"/>
              <a:gd name="connsiteY0" fmla="*/ 0 h 6817489"/>
              <a:gd name="connsiteX1" fmla="*/ 1040524 w 1040524"/>
              <a:gd name="connsiteY1" fmla="*/ 1762221 h 6817489"/>
              <a:gd name="connsiteX2" fmla="*/ 11574 w 1040524"/>
              <a:gd name="connsiteY2" fmla="*/ 6817489 h 6817489"/>
              <a:gd name="connsiteX3" fmla="*/ 0 w 1040524"/>
              <a:gd name="connsiteY3" fmla="*/ 0 h 6817489"/>
              <a:gd name="connsiteX0" fmla="*/ 225 w 1040749"/>
              <a:gd name="connsiteY0" fmla="*/ 0 h 6858541"/>
              <a:gd name="connsiteX1" fmla="*/ 1040749 w 1040749"/>
              <a:gd name="connsiteY1" fmla="*/ 1762221 h 6858541"/>
              <a:gd name="connsiteX2" fmla="*/ 0 w 1040749"/>
              <a:gd name="connsiteY2" fmla="*/ 6858541 h 6858541"/>
              <a:gd name="connsiteX3" fmla="*/ 225 w 1040749"/>
              <a:gd name="connsiteY3" fmla="*/ 0 h 6858541"/>
              <a:gd name="connsiteX0" fmla="*/ 225 w 1040749"/>
              <a:gd name="connsiteY0" fmla="*/ 0 h 6835083"/>
              <a:gd name="connsiteX1" fmla="*/ 1040749 w 1040749"/>
              <a:gd name="connsiteY1" fmla="*/ 1762221 h 6835083"/>
              <a:gd name="connsiteX2" fmla="*/ 0 w 1040749"/>
              <a:gd name="connsiteY2" fmla="*/ 6835083 h 6835083"/>
              <a:gd name="connsiteX3" fmla="*/ 225 w 1040749"/>
              <a:gd name="connsiteY3" fmla="*/ 0 h 6835083"/>
            </a:gdLst>
            <a:ahLst/>
            <a:cxnLst>
              <a:cxn ang="0">
                <a:pos x="connsiteX0" y="connsiteY0"/>
              </a:cxn>
              <a:cxn ang="0">
                <a:pos x="connsiteX1" y="connsiteY1"/>
              </a:cxn>
              <a:cxn ang="0">
                <a:pos x="connsiteX2" y="connsiteY2"/>
              </a:cxn>
              <a:cxn ang="0">
                <a:pos x="connsiteX3" y="connsiteY3"/>
              </a:cxn>
            </a:cxnLst>
            <a:rect l="l" t="t" r="r" b="b"/>
            <a:pathLst>
              <a:path w="1040749" h="6835083">
                <a:moveTo>
                  <a:pt x="225" y="0"/>
                </a:moveTo>
                <a:lnTo>
                  <a:pt x="1040749" y="1762221"/>
                </a:lnTo>
                <a:lnTo>
                  <a:pt x="0" y="6835083"/>
                </a:lnTo>
                <a:lnTo>
                  <a:pt x="225" y="0"/>
                </a:lnTo>
                <a:close/>
              </a:path>
            </a:pathLst>
          </a:custGeom>
          <a:gradFill>
            <a:gsLst>
              <a:gs pos="19000">
                <a:schemeClr val="accent2"/>
              </a:gs>
              <a:gs pos="94000">
                <a:schemeClr val="accent1"/>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5" name="Freeform 14"/>
          <p:cNvSpPr/>
          <p:nvPr/>
        </p:nvSpPr>
        <p:spPr>
          <a:xfrm>
            <a:off x="3119436" y="-1"/>
            <a:ext cx="3260163" cy="3022037"/>
          </a:xfrm>
          <a:custGeom>
            <a:avLst/>
            <a:gdLst>
              <a:gd name="connsiteX0" fmla="*/ 185737 w 3228975"/>
              <a:gd name="connsiteY0" fmla="*/ 0 h 3024188"/>
              <a:gd name="connsiteX1" fmla="*/ 0 w 3228975"/>
              <a:gd name="connsiteY1" fmla="*/ 1771650 h 3024188"/>
              <a:gd name="connsiteX2" fmla="*/ 3228975 w 3228975"/>
              <a:gd name="connsiteY2" fmla="*/ 3024188 h 3024188"/>
              <a:gd name="connsiteX3" fmla="*/ 185737 w 3228975"/>
              <a:gd name="connsiteY3"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1976437 w 3228975"/>
              <a:gd name="connsiteY3" fmla="*/ 1776413 h 3024188"/>
              <a:gd name="connsiteX4" fmla="*/ 185737 w 3228975"/>
              <a:gd name="connsiteY4"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2733674 w 3228975"/>
              <a:gd name="connsiteY3" fmla="*/ 1281113 h 3024188"/>
              <a:gd name="connsiteX4" fmla="*/ 185737 w 3228975"/>
              <a:gd name="connsiteY4" fmla="*/ 0 h 3024188"/>
              <a:gd name="connsiteX0" fmla="*/ 185737 w 3181350"/>
              <a:gd name="connsiteY0" fmla="*/ 0 h 2481263"/>
              <a:gd name="connsiteX1" fmla="*/ 0 w 3181350"/>
              <a:gd name="connsiteY1" fmla="*/ 1771650 h 2481263"/>
              <a:gd name="connsiteX2" fmla="*/ 3181350 w 3181350"/>
              <a:gd name="connsiteY2" fmla="*/ 2481263 h 2481263"/>
              <a:gd name="connsiteX3" fmla="*/ 2733674 w 3181350"/>
              <a:gd name="connsiteY3" fmla="*/ 1281113 h 2481263"/>
              <a:gd name="connsiteX4" fmla="*/ 185737 w 3181350"/>
              <a:gd name="connsiteY4" fmla="*/ 0 h 24812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1113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5876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185737 w 3214688"/>
              <a:gd name="connsiteY3" fmla="*/ 0 h 3014663"/>
              <a:gd name="connsiteX0" fmla="*/ 190500 w 3219451"/>
              <a:gd name="connsiteY0" fmla="*/ 0 h 3014663"/>
              <a:gd name="connsiteX1" fmla="*/ 0 w 3219451"/>
              <a:gd name="connsiteY1" fmla="*/ 1781175 h 3014663"/>
              <a:gd name="connsiteX2" fmla="*/ 3219451 w 3219451"/>
              <a:gd name="connsiteY2" fmla="*/ 3014663 h 3014663"/>
              <a:gd name="connsiteX3" fmla="*/ 190500 w 3219451"/>
              <a:gd name="connsiteY3" fmla="*/ 0 h 3014663"/>
              <a:gd name="connsiteX0" fmla="*/ 190500 w 3219451"/>
              <a:gd name="connsiteY0" fmla="*/ 0 h 3014663"/>
              <a:gd name="connsiteX1" fmla="*/ 0 w 3219451"/>
              <a:gd name="connsiteY1" fmla="*/ 1766887 h 3014663"/>
              <a:gd name="connsiteX2" fmla="*/ 3219451 w 3219451"/>
              <a:gd name="connsiteY2" fmla="*/ 3014663 h 3014663"/>
              <a:gd name="connsiteX3" fmla="*/ 190500 w 3219451"/>
              <a:gd name="connsiteY3" fmla="*/ 0 h 3014663"/>
              <a:gd name="connsiteX0" fmla="*/ 223838 w 3252789"/>
              <a:gd name="connsiteY0" fmla="*/ 0 h 3014663"/>
              <a:gd name="connsiteX1" fmla="*/ 0 w 3252789"/>
              <a:gd name="connsiteY1" fmla="*/ 1771650 h 3014663"/>
              <a:gd name="connsiteX2" fmla="*/ 3252789 w 3252789"/>
              <a:gd name="connsiteY2" fmla="*/ 3014663 h 3014663"/>
              <a:gd name="connsiteX3" fmla="*/ 223838 w 3252789"/>
              <a:gd name="connsiteY3" fmla="*/ 0 h 3014663"/>
              <a:gd name="connsiteX0" fmla="*/ 223838 w 3252789"/>
              <a:gd name="connsiteY0" fmla="*/ 0 h 3014663"/>
              <a:gd name="connsiteX1" fmla="*/ 0 w 3252789"/>
              <a:gd name="connsiteY1" fmla="*/ 1790700 h 3014663"/>
              <a:gd name="connsiteX2" fmla="*/ 3252789 w 3252789"/>
              <a:gd name="connsiteY2" fmla="*/ 3014663 h 3014663"/>
              <a:gd name="connsiteX3" fmla="*/ 223838 w 3252789"/>
              <a:gd name="connsiteY3" fmla="*/ 0 h 3014663"/>
              <a:gd name="connsiteX0" fmla="*/ 223838 w 3252789"/>
              <a:gd name="connsiteY0" fmla="*/ 0 h 3022037"/>
              <a:gd name="connsiteX1" fmla="*/ 0 w 3252789"/>
              <a:gd name="connsiteY1" fmla="*/ 1790700 h 3022037"/>
              <a:gd name="connsiteX2" fmla="*/ 3252789 w 3252789"/>
              <a:gd name="connsiteY2" fmla="*/ 3022037 h 3022037"/>
              <a:gd name="connsiteX3" fmla="*/ 223838 w 3252789"/>
              <a:gd name="connsiteY3" fmla="*/ 0 h 3022037"/>
              <a:gd name="connsiteX0" fmla="*/ 223838 w 3260163"/>
              <a:gd name="connsiteY0" fmla="*/ 0 h 3014663"/>
              <a:gd name="connsiteX1" fmla="*/ 0 w 3260163"/>
              <a:gd name="connsiteY1" fmla="*/ 1790700 h 3014663"/>
              <a:gd name="connsiteX2" fmla="*/ 3260163 w 3260163"/>
              <a:gd name="connsiteY2" fmla="*/ 3014663 h 3014663"/>
              <a:gd name="connsiteX3" fmla="*/ 223838 w 3260163"/>
              <a:gd name="connsiteY3" fmla="*/ 0 h 3014663"/>
              <a:gd name="connsiteX0" fmla="*/ 223838 w 3260163"/>
              <a:gd name="connsiteY0" fmla="*/ 0 h 3022037"/>
              <a:gd name="connsiteX1" fmla="*/ 0 w 3260163"/>
              <a:gd name="connsiteY1" fmla="*/ 1790700 h 3022037"/>
              <a:gd name="connsiteX2" fmla="*/ 3260163 w 3260163"/>
              <a:gd name="connsiteY2" fmla="*/ 3022037 h 3022037"/>
              <a:gd name="connsiteX3" fmla="*/ 223838 w 3260163"/>
              <a:gd name="connsiteY3" fmla="*/ 0 h 3022037"/>
            </a:gdLst>
            <a:ahLst/>
            <a:cxnLst>
              <a:cxn ang="0">
                <a:pos x="connsiteX0" y="connsiteY0"/>
              </a:cxn>
              <a:cxn ang="0">
                <a:pos x="connsiteX1" y="connsiteY1"/>
              </a:cxn>
              <a:cxn ang="0">
                <a:pos x="connsiteX2" y="connsiteY2"/>
              </a:cxn>
              <a:cxn ang="0">
                <a:pos x="connsiteX3" y="connsiteY3"/>
              </a:cxn>
            </a:cxnLst>
            <a:rect l="l" t="t" r="r" b="b"/>
            <a:pathLst>
              <a:path w="3260163" h="3022037">
                <a:moveTo>
                  <a:pt x="223838" y="0"/>
                </a:moveTo>
                <a:lnTo>
                  <a:pt x="0" y="1790700"/>
                </a:lnTo>
                <a:lnTo>
                  <a:pt x="3260163" y="3022037"/>
                </a:lnTo>
                <a:lnTo>
                  <a:pt x="223838" y="0"/>
                </a:lnTo>
                <a:close/>
              </a:path>
            </a:pathLst>
          </a:custGeom>
          <a:gradFill>
            <a:gsLst>
              <a:gs pos="58000">
                <a:schemeClr val="accent2"/>
              </a:gs>
              <a:gs pos="0">
                <a:schemeClr val="accent1"/>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6" name="Freeform 15"/>
          <p:cNvSpPr/>
          <p:nvPr/>
        </p:nvSpPr>
        <p:spPr>
          <a:xfrm>
            <a:off x="3343275" y="0"/>
            <a:ext cx="4337998" cy="3019426"/>
          </a:xfrm>
          <a:custGeom>
            <a:avLst/>
            <a:gdLst>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37998"/>
              <a:gd name="connsiteY0" fmla="*/ 0 h 3019426"/>
              <a:gd name="connsiteX1" fmla="*/ 4337998 w 4337998"/>
              <a:gd name="connsiteY1" fmla="*/ 1214438 h 3019426"/>
              <a:gd name="connsiteX2" fmla="*/ 3028950 w 4337998"/>
              <a:gd name="connsiteY2" fmla="*/ 3019426 h 3019426"/>
              <a:gd name="connsiteX3" fmla="*/ 0 w 4337998"/>
              <a:gd name="connsiteY3" fmla="*/ 0 h 3019426"/>
              <a:gd name="connsiteX0" fmla="*/ 0 w 4337998"/>
              <a:gd name="connsiteY0" fmla="*/ 0 h 3019426"/>
              <a:gd name="connsiteX1" fmla="*/ 4337998 w 4337998"/>
              <a:gd name="connsiteY1" fmla="*/ 1214438 h 3019426"/>
              <a:gd name="connsiteX2" fmla="*/ 3015303 w 4337998"/>
              <a:gd name="connsiteY2" fmla="*/ 3019426 h 3019426"/>
              <a:gd name="connsiteX3" fmla="*/ 0 w 4337998"/>
              <a:gd name="connsiteY3" fmla="*/ 0 h 3019426"/>
            </a:gdLst>
            <a:ahLst/>
            <a:cxnLst>
              <a:cxn ang="0">
                <a:pos x="connsiteX0" y="connsiteY0"/>
              </a:cxn>
              <a:cxn ang="0">
                <a:pos x="connsiteX1" y="connsiteY1"/>
              </a:cxn>
              <a:cxn ang="0">
                <a:pos x="connsiteX2" y="connsiteY2"/>
              </a:cxn>
              <a:cxn ang="0">
                <a:pos x="connsiteX3" y="connsiteY3"/>
              </a:cxn>
            </a:cxnLst>
            <a:rect l="l" t="t" r="r" b="b"/>
            <a:pathLst>
              <a:path w="4337998" h="3019426">
                <a:moveTo>
                  <a:pt x="0" y="0"/>
                </a:moveTo>
                <a:lnTo>
                  <a:pt x="4337998" y="1214438"/>
                </a:lnTo>
                <a:lnTo>
                  <a:pt x="3015303" y="3019426"/>
                </a:lnTo>
                <a:lnTo>
                  <a:pt x="0" y="0"/>
                </a:lnTo>
                <a:close/>
              </a:path>
            </a:pathLst>
          </a:custGeom>
          <a:gradFill>
            <a:gsLst>
              <a:gs pos="10000">
                <a:schemeClr val="accent2"/>
              </a:gs>
              <a:gs pos="100000">
                <a:schemeClr val="accent1"/>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en-US" sz="2000" smtClean="0"/>
              <a:t>s</a:t>
            </a:r>
            <a:endParaRPr lang="en-US" sz="2000" dirty="0"/>
          </a:p>
        </p:txBody>
      </p:sp>
      <p:sp>
        <p:nvSpPr>
          <p:cNvPr id="17" name="Freeform 16"/>
          <p:cNvSpPr/>
          <p:nvPr/>
        </p:nvSpPr>
        <p:spPr>
          <a:xfrm>
            <a:off x="7667625" y="1"/>
            <a:ext cx="4524375" cy="1214438"/>
          </a:xfrm>
          <a:custGeom>
            <a:avLst/>
            <a:gdLst>
              <a:gd name="connsiteX0" fmla="*/ 3367088 w 4524375"/>
              <a:gd name="connsiteY0" fmla="*/ 0 h 1223963"/>
              <a:gd name="connsiteX1" fmla="*/ 0 w 4524375"/>
              <a:gd name="connsiteY1" fmla="*/ 1223963 h 1223963"/>
              <a:gd name="connsiteX2" fmla="*/ 4524375 w 4524375"/>
              <a:gd name="connsiteY2" fmla="*/ 1071563 h 1223963"/>
              <a:gd name="connsiteX3" fmla="*/ 3367088 w 4524375"/>
              <a:gd name="connsiteY3" fmla="*/ 0 h 1223963"/>
              <a:gd name="connsiteX0" fmla="*/ 3352800 w 4524375"/>
              <a:gd name="connsiteY0" fmla="*/ 0 h 1233489"/>
              <a:gd name="connsiteX1" fmla="*/ 0 w 4524375"/>
              <a:gd name="connsiteY1" fmla="*/ 1233489 h 1233489"/>
              <a:gd name="connsiteX2" fmla="*/ 4524375 w 4524375"/>
              <a:gd name="connsiteY2" fmla="*/ 1081089 h 1233489"/>
              <a:gd name="connsiteX3" fmla="*/ 3352800 w 4524375"/>
              <a:gd name="connsiteY3" fmla="*/ 0 h 1233489"/>
              <a:gd name="connsiteX0" fmla="*/ 3352800 w 4524375"/>
              <a:gd name="connsiteY0" fmla="*/ 0 h 1228726"/>
              <a:gd name="connsiteX1" fmla="*/ 0 w 4524375"/>
              <a:gd name="connsiteY1" fmla="*/ 1228726 h 1228726"/>
              <a:gd name="connsiteX2" fmla="*/ 4524375 w 4524375"/>
              <a:gd name="connsiteY2" fmla="*/ 1076326 h 1228726"/>
              <a:gd name="connsiteX3" fmla="*/ 3352800 w 4524375"/>
              <a:gd name="connsiteY3" fmla="*/ 0 h 1228726"/>
              <a:gd name="connsiteX0" fmla="*/ 3357563 w 4524375"/>
              <a:gd name="connsiteY0" fmla="*/ 0 h 1223963"/>
              <a:gd name="connsiteX1" fmla="*/ 0 w 4524375"/>
              <a:gd name="connsiteY1" fmla="*/ 1223963 h 1223963"/>
              <a:gd name="connsiteX2" fmla="*/ 4524375 w 4524375"/>
              <a:gd name="connsiteY2" fmla="*/ 1071563 h 1223963"/>
              <a:gd name="connsiteX3" fmla="*/ 3357563 w 4524375"/>
              <a:gd name="connsiteY3" fmla="*/ 0 h 1223963"/>
              <a:gd name="connsiteX0" fmla="*/ 3371851 w 4538663"/>
              <a:gd name="connsiteY0" fmla="*/ 0 h 1219200"/>
              <a:gd name="connsiteX1" fmla="*/ 0 w 4538663"/>
              <a:gd name="connsiteY1" fmla="*/ 1219200 h 1219200"/>
              <a:gd name="connsiteX2" fmla="*/ 4538663 w 4538663"/>
              <a:gd name="connsiteY2" fmla="*/ 1071563 h 1219200"/>
              <a:gd name="connsiteX3" fmla="*/ 3371851 w 4538663"/>
              <a:gd name="connsiteY3" fmla="*/ 0 h 1219200"/>
              <a:gd name="connsiteX0" fmla="*/ 3243264 w 4410076"/>
              <a:gd name="connsiteY0" fmla="*/ 0 h 1071563"/>
              <a:gd name="connsiteX1" fmla="*/ 0 w 4410076"/>
              <a:gd name="connsiteY1" fmla="*/ 1033463 h 1071563"/>
              <a:gd name="connsiteX2" fmla="*/ 4410076 w 4410076"/>
              <a:gd name="connsiteY2" fmla="*/ 1071563 h 1071563"/>
              <a:gd name="connsiteX3" fmla="*/ 3243264 w 4410076"/>
              <a:gd name="connsiteY3" fmla="*/ 0 h 1071563"/>
              <a:gd name="connsiteX0" fmla="*/ 3352801 w 4519613"/>
              <a:gd name="connsiteY0" fmla="*/ 0 h 1214438"/>
              <a:gd name="connsiteX1" fmla="*/ 0 w 4519613"/>
              <a:gd name="connsiteY1" fmla="*/ 1214438 h 1214438"/>
              <a:gd name="connsiteX2" fmla="*/ 4519613 w 4519613"/>
              <a:gd name="connsiteY2" fmla="*/ 1071563 h 1214438"/>
              <a:gd name="connsiteX3" fmla="*/ 3352801 w 4519613"/>
              <a:gd name="connsiteY3" fmla="*/ 0 h 1214438"/>
              <a:gd name="connsiteX0" fmla="*/ 3352801 w 4533261"/>
              <a:gd name="connsiteY0" fmla="*/ 0 h 1214438"/>
              <a:gd name="connsiteX1" fmla="*/ 0 w 4533261"/>
              <a:gd name="connsiteY1" fmla="*/ 1214438 h 1214438"/>
              <a:gd name="connsiteX2" fmla="*/ 4533261 w 4533261"/>
              <a:gd name="connsiteY2" fmla="*/ 1071563 h 1214438"/>
              <a:gd name="connsiteX3" fmla="*/ 3352801 w 4533261"/>
              <a:gd name="connsiteY3" fmla="*/ 0 h 1214438"/>
              <a:gd name="connsiteX0" fmla="*/ 3352801 w 4533261"/>
              <a:gd name="connsiteY0" fmla="*/ 0 h 1214438"/>
              <a:gd name="connsiteX1" fmla="*/ 0 w 4533261"/>
              <a:gd name="connsiteY1" fmla="*/ 1214438 h 1214438"/>
              <a:gd name="connsiteX2" fmla="*/ 4533261 w 4533261"/>
              <a:gd name="connsiteY2" fmla="*/ 1098859 h 1214438"/>
              <a:gd name="connsiteX3" fmla="*/ 3352801 w 4533261"/>
              <a:gd name="connsiteY3" fmla="*/ 0 h 1214438"/>
            </a:gdLst>
            <a:ahLst/>
            <a:cxnLst>
              <a:cxn ang="0">
                <a:pos x="connsiteX0" y="connsiteY0"/>
              </a:cxn>
              <a:cxn ang="0">
                <a:pos x="connsiteX1" y="connsiteY1"/>
              </a:cxn>
              <a:cxn ang="0">
                <a:pos x="connsiteX2" y="connsiteY2"/>
              </a:cxn>
              <a:cxn ang="0">
                <a:pos x="connsiteX3" y="connsiteY3"/>
              </a:cxn>
            </a:cxnLst>
            <a:rect l="l" t="t" r="r" b="b"/>
            <a:pathLst>
              <a:path w="4533261" h="1214438">
                <a:moveTo>
                  <a:pt x="3352801" y="0"/>
                </a:moveTo>
                <a:lnTo>
                  <a:pt x="0" y="1214438"/>
                </a:lnTo>
                <a:lnTo>
                  <a:pt x="4533261" y="1098859"/>
                </a:lnTo>
                <a:lnTo>
                  <a:pt x="3352801" y="0"/>
                </a:lnTo>
                <a:close/>
              </a:path>
            </a:pathLst>
          </a:custGeom>
          <a:gradFill>
            <a:gsLst>
              <a:gs pos="15000">
                <a:schemeClr val="accent2"/>
              </a:gs>
              <a:gs pos="10000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8" name="Freeform 17"/>
          <p:cNvSpPr/>
          <p:nvPr/>
        </p:nvSpPr>
        <p:spPr>
          <a:xfrm>
            <a:off x="11015664" y="1"/>
            <a:ext cx="1176841" cy="1098080"/>
          </a:xfrm>
          <a:custGeom>
            <a:avLst/>
            <a:gdLst>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6299"/>
              <a:gd name="connsiteY0" fmla="*/ 0 h 1085850"/>
              <a:gd name="connsiteX1" fmla="*/ 1176299 w 1176299"/>
              <a:gd name="connsiteY1" fmla="*/ 1085850 h 1085850"/>
              <a:gd name="connsiteX2" fmla="*/ 1171575 w 1176299"/>
              <a:gd name="connsiteY2" fmla="*/ 0 h 1085850"/>
              <a:gd name="connsiteX3" fmla="*/ 0 w 1176299"/>
              <a:gd name="connsiteY3" fmla="*/ 0 h 1085850"/>
              <a:gd name="connsiteX0" fmla="*/ 0 w 1181344"/>
              <a:gd name="connsiteY0" fmla="*/ 0 h 1085850"/>
              <a:gd name="connsiteX1" fmla="*/ 1176299 w 1181344"/>
              <a:gd name="connsiteY1" fmla="*/ 1085850 h 1085850"/>
              <a:gd name="connsiteX2" fmla="*/ 1181138 w 1181344"/>
              <a:gd name="connsiteY2" fmla="*/ 0 h 1085850"/>
              <a:gd name="connsiteX3" fmla="*/ 0 w 1181344"/>
              <a:gd name="connsiteY3" fmla="*/ 0 h 1085850"/>
              <a:gd name="connsiteX0" fmla="*/ 0 w 1181586"/>
              <a:gd name="connsiteY0" fmla="*/ 0 h 1081088"/>
              <a:gd name="connsiteX1" fmla="*/ 1181080 w 1181586"/>
              <a:gd name="connsiteY1" fmla="*/ 1081088 h 1081088"/>
              <a:gd name="connsiteX2" fmla="*/ 1181138 w 1181586"/>
              <a:gd name="connsiteY2" fmla="*/ 0 h 1081088"/>
              <a:gd name="connsiteX3" fmla="*/ 0 w 1181586"/>
              <a:gd name="connsiteY3" fmla="*/ 0 h 1081088"/>
              <a:gd name="connsiteX0" fmla="*/ 0 w 1181586"/>
              <a:gd name="connsiteY0" fmla="*/ 0 h 1070785"/>
              <a:gd name="connsiteX1" fmla="*/ 1181080 w 1181586"/>
              <a:gd name="connsiteY1" fmla="*/ 1070785 h 1070785"/>
              <a:gd name="connsiteX2" fmla="*/ 1181138 w 1181586"/>
              <a:gd name="connsiteY2" fmla="*/ 0 h 1070785"/>
              <a:gd name="connsiteX3" fmla="*/ 0 w 1181586"/>
              <a:gd name="connsiteY3" fmla="*/ 0 h 1070785"/>
              <a:gd name="connsiteX0" fmla="*/ 0 w 1181152"/>
              <a:gd name="connsiteY0" fmla="*/ 0 h 593113"/>
              <a:gd name="connsiteX1" fmla="*/ 1057755 w 1181152"/>
              <a:gd name="connsiteY1" fmla="*/ 593113 h 593113"/>
              <a:gd name="connsiteX2" fmla="*/ 1181138 w 1181152"/>
              <a:gd name="connsiteY2" fmla="*/ 0 h 593113"/>
              <a:gd name="connsiteX3" fmla="*/ 0 w 1181152"/>
              <a:gd name="connsiteY3" fmla="*/ 0 h 593113"/>
              <a:gd name="connsiteX0" fmla="*/ 0 w 1181586"/>
              <a:gd name="connsiteY0" fmla="*/ 0 h 1098080"/>
              <a:gd name="connsiteX1" fmla="*/ 1181081 w 1181586"/>
              <a:gd name="connsiteY1" fmla="*/ 1098080 h 1098080"/>
              <a:gd name="connsiteX2" fmla="*/ 1181138 w 1181586"/>
              <a:gd name="connsiteY2" fmla="*/ 0 h 1098080"/>
              <a:gd name="connsiteX3" fmla="*/ 0 w 1181586"/>
              <a:gd name="connsiteY3" fmla="*/ 0 h 1098080"/>
            </a:gdLst>
            <a:ahLst/>
            <a:cxnLst>
              <a:cxn ang="0">
                <a:pos x="connsiteX0" y="connsiteY0"/>
              </a:cxn>
              <a:cxn ang="0">
                <a:pos x="connsiteX1" y="connsiteY1"/>
              </a:cxn>
              <a:cxn ang="0">
                <a:pos x="connsiteX2" y="connsiteY2"/>
              </a:cxn>
              <a:cxn ang="0">
                <a:pos x="connsiteX3" y="connsiteY3"/>
              </a:cxn>
            </a:cxnLst>
            <a:rect l="l" t="t" r="r" b="b"/>
            <a:pathLst>
              <a:path w="1181586" h="1098080">
                <a:moveTo>
                  <a:pt x="0" y="0"/>
                </a:moveTo>
                <a:lnTo>
                  <a:pt x="1181081" y="1098080"/>
                </a:lnTo>
                <a:cubicBezTo>
                  <a:pt x="1179506" y="736130"/>
                  <a:pt x="1182713" y="361950"/>
                  <a:pt x="1181138" y="0"/>
                </a:cubicBezTo>
                <a:lnTo>
                  <a:pt x="0" y="0"/>
                </a:lnTo>
                <a:close/>
              </a:path>
            </a:pathLst>
          </a:custGeom>
          <a:gradFill>
            <a:gsLst>
              <a:gs pos="23000">
                <a:schemeClr val="accent1"/>
              </a:gs>
              <a:gs pos="100000">
                <a:schemeClr val="accent2"/>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9" name="Freeform 18"/>
          <p:cNvSpPr/>
          <p:nvPr/>
        </p:nvSpPr>
        <p:spPr>
          <a:xfrm>
            <a:off x="10959906" y="1057275"/>
            <a:ext cx="1232552" cy="3276600"/>
          </a:xfrm>
          <a:custGeom>
            <a:avLst/>
            <a:gdLst>
              <a:gd name="connsiteX0" fmla="*/ 1171575 w 1176337"/>
              <a:gd name="connsiteY0" fmla="*/ 0 h 3267075"/>
              <a:gd name="connsiteX1" fmla="*/ 0 w 1176337"/>
              <a:gd name="connsiteY1" fmla="*/ 2762250 h 3267075"/>
              <a:gd name="connsiteX2" fmla="*/ 1176337 w 1176337"/>
              <a:gd name="connsiteY2" fmla="*/ 3267075 h 3267075"/>
              <a:gd name="connsiteX3" fmla="*/ 1171575 w 1176337"/>
              <a:gd name="connsiteY3" fmla="*/ 0 h 3267075"/>
              <a:gd name="connsiteX0" fmla="*/ 1176337 w 1176795"/>
              <a:gd name="connsiteY0" fmla="*/ 0 h 3276600"/>
              <a:gd name="connsiteX1" fmla="*/ 0 w 1176795"/>
              <a:gd name="connsiteY1" fmla="*/ 2771775 h 3276600"/>
              <a:gd name="connsiteX2" fmla="*/ 1176337 w 1176795"/>
              <a:gd name="connsiteY2" fmla="*/ 3276600 h 3276600"/>
              <a:gd name="connsiteX3" fmla="*/ 1176337 w 1176795"/>
              <a:gd name="connsiteY3" fmla="*/ 0 h 3276600"/>
              <a:gd name="connsiteX0" fmla="*/ 1209791 w 1210249"/>
              <a:gd name="connsiteY0" fmla="*/ 0 h 3276600"/>
              <a:gd name="connsiteX1" fmla="*/ 0 w 1210249"/>
              <a:gd name="connsiteY1" fmla="*/ 2771775 h 3276600"/>
              <a:gd name="connsiteX2" fmla="*/ 1209791 w 1210249"/>
              <a:gd name="connsiteY2" fmla="*/ 3276600 h 3276600"/>
              <a:gd name="connsiteX3" fmla="*/ 1209791 w 1210249"/>
              <a:gd name="connsiteY3" fmla="*/ 0 h 3276600"/>
              <a:gd name="connsiteX0" fmla="*/ 1232094 w 1232552"/>
              <a:gd name="connsiteY0" fmla="*/ 0 h 3276600"/>
              <a:gd name="connsiteX1" fmla="*/ 0 w 1232552"/>
              <a:gd name="connsiteY1" fmla="*/ 2749472 h 3276600"/>
              <a:gd name="connsiteX2" fmla="*/ 1232094 w 1232552"/>
              <a:gd name="connsiteY2" fmla="*/ 3276600 h 3276600"/>
              <a:gd name="connsiteX3" fmla="*/ 1232094 w 1232552"/>
              <a:gd name="connsiteY3" fmla="*/ 0 h 3276600"/>
            </a:gdLst>
            <a:ahLst/>
            <a:cxnLst>
              <a:cxn ang="0">
                <a:pos x="connsiteX0" y="connsiteY0"/>
              </a:cxn>
              <a:cxn ang="0">
                <a:pos x="connsiteX1" y="connsiteY1"/>
              </a:cxn>
              <a:cxn ang="0">
                <a:pos x="connsiteX2" y="connsiteY2"/>
              </a:cxn>
              <a:cxn ang="0">
                <a:pos x="connsiteX3" y="connsiteY3"/>
              </a:cxn>
            </a:cxnLst>
            <a:rect l="l" t="t" r="r" b="b"/>
            <a:pathLst>
              <a:path w="1232552" h="3276600">
                <a:moveTo>
                  <a:pt x="1232094" y="0"/>
                </a:moveTo>
                <a:lnTo>
                  <a:pt x="0" y="2749472"/>
                </a:lnTo>
                <a:lnTo>
                  <a:pt x="1232094" y="3276600"/>
                </a:lnTo>
                <a:cubicBezTo>
                  <a:pt x="1230507" y="2187575"/>
                  <a:pt x="1233681" y="1089025"/>
                  <a:pt x="1232094" y="0"/>
                </a:cubicBezTo>
                <a:close/>
              </a:path>
            </a:pathLst>
          </a:custGeom>
          <a:gradFill>
            <a:gsLst>
              <a:gs pos="21000">
                <a:schemeClr val="accent1"/>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0" name="Freeform 19"/>
          <p:cNvSpPr/>
          <p:nvPr/>
        </p:nvSpPr>
        <p:spPr>
          <a:xfrm>
            <a:off x="6366969" y="2428875"/>
            <a:ext cx="3339005" cy="2271713"/>
          </a:xfrm>
          <a:custGeom>
            <a:avLst/>
            <a:gdLst>
              <a:gd name="connsiteX0" fmla="*/ 0 w 3324225"/>
              <a:gd name="connsiteY0" fmla="*/ 590550 h 2271713"/>
              <a:gd name="connsiteX1" fmla="*/ 1343025 w 3324225"/>
              <a:gd name="connsiteY1" fmla="*/ 2271713 h 2271713"/>
              <a:gd name="connsiteX2" fmla="*/ 3324225 w 3324225"/>
              <a:gd name="connsiteY2" fmla="*/ 0 h 2271713"/>
              <a:gd name="connsiteX3" fmla="*/ 0 w 3324225"/>
              <a:gd name="connsiteY3" fmla="*/ 590550 h 2271713"/>
              <a:gd name="connsiteX0" fmla="*/ 0 w 3333750"/>
              <a:gd name="connsiteY0" fmla="*/ 585787 h 2271713"/>
              <a:gd name="connsiteX1" fmla="*/ 1352550 w 3333750"/>
              <a:gd name="connsiteY1" fmla="*/ 2271713 h 2271713"/>
              <a:gd name="connsiteX2" fmla="*/ 3333750 w 3333750"/>
              <a:gd name="connsiteY2" fmla="*/ 0 h 2271713"/>
              <a:gd name="connsiteX3" fmla="*/ 0 w 3333750"/>
              <a:gd name="connsiteY3" fmla="*/ 585787 h 2271713"/>
              <a:gd name="connsiteX0" fmla="*/ 0 w 3333750"/>
              <a:gd name="connsiteY0" fmla="*/ 591043 h 2271713"/>
              <a:gd name="connsiteX1" fmla="*/ 1352550 w 3333750"/>
              <a:gd name="connsiteY1" fmla="*/ 2271713 h 2271713"/>
              <a:gd name="connsiteX2" fmla="*/ 3333750 w 3333750"/>
              <a:gd name="connsiteY2" fmla="*/ 0 h 2271713"/>
              <a:gd name="connsiteX3" fmla="*/ 0 w 3333750"/>
              <a:gd name="connsiteY3" fmla="*/ 591043 h 2271713"/>
              <a:gd name="connsiteX0" fmla="*/ 0 w 3339005"/>
              <a:gd name="connsiteY0" fmla="*/ 591043 h 2271713"/>
              <a:gd name="connsiteX1" fmla="*/ 1357805 w 3339005"/>
              <a:gd name="connsiteY1" fmla="*/ 2271713 h 2271713"/>
              <a:gd name="connsiteX2" fmla="*/ 3339005 w 3339005"/>
              <a:gd name="connsiteY2" fmla="*/ 0 h 2271713"/>
              <a:gd name="connsiteX3" fmla="*/ 0 w 3339005"/>
              <a:gd name="connsiteY3" fmla="*/ 591043 h 2271713"/>
            </a:gdLst>
            <a:ahLst/>
            <a:cxnLst>
              <a:cxn ang="0">
                <a:pos x="connsiteX0" y="connsiteY0"/>
              </a:cxn>
              <a:cxn ang="0">
                <a:pos x="connsiteX1" y="connsiteY1"/>
              </a:cxn>
              <a:cxn ang="0">
                <a:pos x="connsiteX2" y="connsiteY2"/>
              </a:cxn>
              <a:cxn ang="0">
                <a:pos x="connsiteX3" y="connsiteY3"/>
              </a:cxn>
            </a:cxnLst>
            <a:rect l="l" t="t" r="r" b="b"/>
            <a:pathLst>
              <a:path w="3339005" h="2271713">
                <a:moveTo>
                  <a:pt x="0" y="591043"/>
                </a:moveTo>
                <a:lnTo>
                  <a:pt x="1357805" y="2271713"/>
                </a:lnTo>
                <a:lnTo>
                  <a:pt x="3339005" y="0"/>
                </a:lnTo>
                <a:lnTo>
                  <a:pt x="0" y="591043"/>
                </a:lnTo>
                <a:close/>
              </a:path>
            </a:pathLst>
          </a:custGeom>
          <a:gradFill>
            <a:gsLst>
              <a:gs pos="0">
                <a:schemeClr val="accent1"/>
              </a:gs>
              <a:gs pos="87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1" name="Freeform 20"/>
          <p:cNvSpPr/>
          <p:nvPr/>
        </p:nvSpPr>
        <p:spPr>
          <a:xfrm>
            <a:off x="1025774" y="1761707"/>
            <a:ext cx="2098477" cy="1910094"/>
          </a:xfrm>
          <a:custGeom>
            <a:avLst/>
            <a:gdLst>
              <a:gd name="connsiteX0" fmla="*/ 2086304 w 2086304"/>
              <a:gd name="connsiteY0" fmla="*/ 0 h 1886607"/>
              <a:gd name="connsiteX1" fmla="*/ 0 w 2086304"/>
              <a:gd name="connsiteY1" fmla="*/ 15765 h 1886607"/>
              <a:gd name="connsiteX2" fmla="*/ 362607 w 2086304"/>
              <a:gd name="connsiteY2" fmla="*/ 1886607 h 1886607"/>
              <a:gd name="connsiteX3" fmla="*/ 2086304 w 2086304"/>
              <a:gd name="connsiteY3" fmla="*/ 0 h 1886607"/>
              <a:gd name="connsiteX0" fmla="*/ 2101053 w 2101053"/>
              <a:gd name="connsiteY0" fmla="*/ 0 h 1886607"/>
              <a:gd name="connsiteX1" fmla="*/ 0 w 2101053"/>
              <a:gd name="connsiteY1" fmla="*/ 1207 h 1886607"/>
              <a:gd name="connsiteX2" fmla="*/ 377356 w 2101053"/>
              <a:gd name="connsiteY2" fmla="*/ 1886607 h 1886607"/>
              <a:gd name="connsiteX3" fmla="*/ 2101053 w 2101053"/>
              <a:gd name="connsiteY3" fmla="*/ 0 h 1886607"/>
              <a:gd name="connsiteX0" fmla="*/ 2098477 w 2098477"/>
              <a:gd name="connsiteY0" fmla="*/ 8963 h 1885400"/>
              <a:gd name="connsiteX1" fmla="*/ 0 w 2098477"/>
              <a:gd name="connsiteY1" fmla="*/ 0 h 1885400"/>
              <a:gd name="connsiteX2" fmla="*/ 377356 w 2098477"/>
              <a:gd name="connsiteY2" fmla="*/ 1885400 h 1885400"/>
              <a:gd name="connsiteX3" fmla="*/ 2098477 w 2098477"/>
              <a:gd name="connsiteY3" fmla="*/ 8963 h 1885400"/>
            </a:gdLst>
            <a:ahLst/>
            <a:cxnLst>
              <a:cxn ang="0">
                <a:pos x="connsiteX0" y="connsiteY0"/>
              </a:cxn>
              <a:cxn ang="0">
                <a:pos x="connsiteX1" y="connsiteY1"/>
              </a:cxn>
              <a:cxn ang="0">
                <a:pos x="connsiteX2" y="connsiteY2"/>
              </a:cxn>
              <a:cxn ang="0">
                <a:pos x="connsiteX3" y="connsiteY3"/>
              </a:cxn>
            </a:cxnLst>
            <a:rect l="l" t="t" r="r" b="b"/>
            <a:pathLst>
              <a:path w="2098477" h="1885400">
                <a:moveTo>
                  <a:pt x="2098477" y="8963"/>
                </a:moveTo>
                <a:lnTo>
                  <a:pt x="0" y="0"/>
                </a:lnTo>
                <a:lnTo>
                  <a:pt x="377356" y="1885400"/>
                </a:lnTo>
                <a:lnTo>
                  <a:pt x="2098477" y="8963"/>
                </a:lnTo>
                <a:close/>
              </a:path>
            </a:pathLst>
          </a:custGeom>
          <a:gradFill>
            <a:gsLst>
              <a:gs pos="8000">
                <a:schemeClr val="accent2"/>
              </a:gs>
              <a:gs pos="90000">
                <a:schemeClr val="accent1"/>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2" name="Freeform 21"/>
          <p:cNvSpPr/>
          <p:nvPr/>
        </p:nvSpPr>
        <p:spPr>
          <a:xfrm>
            <a:off x="3532" y="4857972"/>
            <a:ext cx="4090198" cy="2007612"/>
          </a:xfrm>
          <a:custGeom>
            <a:avLst/>
            <a:gdLst>
              <a:gd name="connsiteX0" fmla="*/ 3576398 w 4077729"/>
              <a:gd name="connsiteY0" fmla="*/ 0 h 1994733"/>
              <a:gd name="connsiteX1" fmla="*/ 4077729 w 4077729"/>
              <a:gd name="connsiteY1" fmla="*/ 1101516 h 1994733"/>
              <a:gd name="connsiteX2" fmla="*/ 0 w 4077729"/>
              <a:gd name="connsiteY2" fmla="*/ 1994733 h 1994733"/>
              <a:gd name="connsiteX3" fmla="*/ 3576398 w 4077729"/>
              <a:gd name="connsiteY3" fmla="*/ 0 h 1994733"/>
              <a:gd name="connsiteX0" fmla="*/ 3576398 w 4086042"/>
              <a:gd name="connsiteY0" fmla="*/ 0 h 1994733"/>
              <a:gd name="connsiteX1" fmla="*/ 4086042 w 4086042"/>
              <a:gd name="connsiteY1" fmla="*/ 1093204 h 1994733"/>
              <a:gd name="connsiteX2" fmla="*/ 0 w 4086042"/>
              <a:gd name="connsiteY2" fmla="*/ 1994733 h 1994733"/>
              <a:gd name="connsiteX3" fmla="*/ 3576398 w 4086042"/>
              <a:gd name="connsiteY3" fmla="*/ 0 h 1994733"/>
              <a:gd name="connsiteX0" fmla="*/ 3576398 w 4090198"/>
              <a:gd name="connsiteY0" fmla="*/ 0 h 1994733"/>
              <a:gd name="connsiteX1" fmla="*/ 4090198 w 4090198"/>
              <a:gd name="connsiteY1" fmla="*/ 1084892 h 1994733"/>
              <a:gd name="connsiteX2" fmla="*/ 0 w 4090198"/>
              <a:gd name="connsiteY2" fmla="*/ 1994733 h 1994733"/>
              <a:gd name="connsiteX3" fmla="*/ 3576398 w 4090198"/>
              <a:gd name="connsiteY3" fmla="*/ 0 h 1994733"/>
              <a:gd name="connsiteX0" fmla="*/ 3576398 w 4090198"/>
              <a:gd name="connsiteY0" fmla="*/ 0 h 2007612"/>
              <a:gd name="connsiteX1" fmla="*/ 4090198 w 4090198"/>
              <a:gd name="connsiteY1" fmla="*/ 1084892 h 2007612"/>
              <a:gd name="connsiteX2" fmla="*/ 0 w 4090198"/>
              <a:gd name="connsiteY2" fmla="*/ 2007612 h 2007612"/>
              <a:gd name="connsiteX3" fmla="*/ 3576398 w 4090198"/>
              <a:gd name="connsiteY3" fmla="*/ 0 h 2007612"/>
            </a:gdLst>
            <a:ahLst/>
            <a:cxnLst>
              <a:cxn ang="0">
                <a:pos x="connsiteX0" y="connsiteY0"/>
              </a:cxn>
              <a:cxn ang="0">
                <a:pos x="connsiteX1" y="connsiteY1"/>
              </a:cxn>
              <a:cxn ang="0">
                <a:pos x="connsiteX2" y="connsiteY2"/>
              </a:cxn>
              <a:cxn ang="0">
                <a:pos x="connsiteX3" y="connsiteY3"/>
              </a:cxn>
            </a:cxnLst>
            <a:rect l="l" t="t" r="r" b="b"/>
            <a:pathLst>
              <a:path w="4090198" h="2007612">
                <a:moveTo>
                  <a:pt x="3576398" y="0"/>
                </a:moveTo>
                <a:lnTo>
                  <a:pt x="4090198" y="1084892"/>
                </a:lnTo>
                <a:lnTo>
                  <a:pt x="0" y="2007612"/>
                </a:lnTo>
                <a:lnTo>
                  <a:pt x="3576398" y="0"/>
                </a:lnTo>
                <a:close/>
              </a:path>
            </a:pathLst>
          </a:custGeom>
          <a:gradFill>
            <a:gsLst>
              <a:gs pos="15000">
                <a:schemeClr val="accent1"/>
              </a:gs>
              <a:gs pos="100000">
                <a:schemeClr val="accent2"/>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3" name="Freeform 22"/>
          <p:cNvSpPr/>
          <p:nvPr/>
        </p:nvSpPr>
        <p:spPr>
          <a:xfrm>
            <a:off x="-6301" y="5938309"/>
            <a:ext cx="4092304" cy="924304"/>
          </a:xfrm>
          <a:custGeom>
            <a:avLst/>
            <a:gdLst>
              <a:gd name="connsiteX0" fmla="*/ 4074199 w 4074199"/>
              <a:gd name="connsiteY0" fmla="*/ 0 h 907339"/>
              <a:gd name="connsiteX1" fmla="*/ 3357507 w 4074199"/>
              <a:gd name="connsiteY1" fmla="*/ 907339 h 907339"/>
              <a:gd name="connsiteX2" fmla="*/ 0 w 4074199"/>
              <a:gd name="connsiteY2" fmla="*/ 907339 h 907339"/>
              <a:gd name="connsiteX3" fmla="*/ 4074199 w 4074199"/>
              <a:gd name="connsiteY3" fmla="*/ 0 h 907339"/>
              <a:gd name="connsiteX0" fmla="*/ 4084791 w 4084791"/>
              <a:gd name="connsiteY0" fmla="*/ 0 h 907339"/>
              <a:gd name="connsiteX1" fmla="*/ 3368099 w 4084791"/>
              <a:gd name="connsiteY1" fmla="*/ 907339 h 907339"/>
              <a:gd name="connsiteX2" fmla="*/ 0 w 4084791"/>
              <a:gd name="connsiteY2" fmla="*/ 907339 h 907339"/>
              <a:gd name="connsiteX3" fmla="*/ 4084791 w 4084791"/>
              <a:gd name="connsiteY3" fmla="*/ 0 h 907339"/>
              <a:gd name="connsiteX0" fmla="*/ 4100031 w 4100031"/>
              <a:gd name="connsiteY0" fmla="*/ 0 h 907339"/>
              <a:gd name="connsiteX1" fmla="*/ 3368099 w 4100031"/>
              <a:gd name="connsiteY1" fmla="*/ 907339 h 907339"/>
              <a:gd name="connsiteX2" fmla="*/ 0 w 4100031"/>
              <a:gd name="connsiteY2" fmla="*/ 907339 h 907339"/>
              <a:gd name="connsiteX3" fmla="*/ 4100031 w 4100031"/>
              <a:gd name="connsiteY3" fmla="*/ 0 h 907339"/>
              <a:gd name="connsiteX0" fmla="*/ 4102607 w 4102607"/>
              <a:gd name="connsiteY0" fmla="*/ 0 h 907339"/>
              <a:gd name="connsiteX1" fmla="*/ 3370675 w 4102607"/>
              <a:gd name="connsiteY1" fmla="*/ 907339 h 907339"/>
              <a:gd name="connsiteX2" fmla="*/ 0 w 4102607"/>
              <a:gd name="connsiteY2" fmla="*/ 857464 h 907339"/>
              <a:gd name="connsiteX3" fmla="*/ 4102607 w 4102607"/>
              <a:gd name="connsiteY3" fmla="*/ 0 h 907339"/>
              <a:gd name="connsiteX0" fmla="*/ 4097455 w 4097455"/>
              <a:gd name="connsiteY0" fmla="*/ 0 h 907339"/>
              <a:gd name="connsiteX1" fmla="*/ 3365523 w 4097455"/>
              <a:gd name="connsiteY1" fmla="*/ 907339 h 907339"/>
              <a:gd name="connsiteX2" fmla="*/ 0 w 4097455"/>
              <a:gd name="connsiteY2" fmla="*/ 859958 h 907339"/>
              <a:gd name="connsiteX3" fmla="*/ 4097455 w 4097455"/>
              <a:gd name="connsiteY3" fmla="*/ 0 h 907339"/>
              <a:gd name="connsiteX0" fmla="*/ 4097455 w 4097455"/>
              <a:gd name="connsiteY0" fmla="*/ 0 h 862451"/>
              <a:gd name="connsiteX1" fmla="*/ 3411887 w 4097455"/>
              <a:gd name="connsiteY1" fmla="*/ 862451 h 862451"/>
              <a:gd name="connsiteX2" fmla="*/ 0 w 4097455"/>
              <a:gd name="connsiteY2" fmla="*/ 859958 h 862451"/>
              <a:gd name="connsiteX3" fmla="*/ 4097455 w 4097455"/>
              <a:gd name="connsiteY3" fmla="*/ 0 h 862451"/>
              <a:gd name="connsiteX0" fmla="*/ 4089728 w 4089728"/>
              <a:gd name="connsiteY0" fmla="*/ 0 h 892377"/>
              <a:gd name="connsiteX1" fmla="*/ 3411887 w 4089728"/>
              <a:gd name="connsiteY1" fmla="*/ 892377 h 892377"/>
              <a:gd name="connsiteX2" fmla="*/ 0 w 4089728"/>
              <a:gd name="connsiteY2" fmla="*/ 889884 h 892377"/>
              <a:gd name="connsiteX3" fmla="*/ 4089728 w 4089728"/>
              <a:gd name="connsiteY3" fmla="*/ 0 h 892377"/>
              <a:gd name="connsiteX0" fmla="*/ 4089728 w 4089728"/>
              <a:gd name="connsiteY0" fmla="*/ 0 h 892377"/>
              <a:gd name="connsiteX1" fmla="*/ 3424766 w 4089728"/>
              <a:gd name="connsiteY1" fmla="*/ 892377 h 892377"/>
              <a:gd name="connsiteX2" fmla="*/ 0 w 4089728"/>
              <a:gd name="connsiteY2" fmla="*/ 889884 h 892377"/>
              <a:gd name="connsiteX3" fmla="*/ 4089728 w 4089728"/>
              <a:gd name="connsiteY3" fmla="*/ 0 h 892377"/>
              <a:gd name="connsiteX0" fmla="*/ 4089728 w 4089728"/>
              <a:gd name="connsiteY0" fmla="*/ 0 h 889884"/>
              <a:gd name="connsiteX1" fmla="*/ 3360372 w 4089728"/>
              <a:gd name="connsiteY1" fmla="*/ 889884 h 889884"/>
              <a:gd name="connsiteX2" fmla="*/ 0 w 4089728"/>
              <a:gd name="connsiteY2" fmla="*/ 889884 h 889884"/>
              <a:gd name="connsiteX3" fmla="*/ 4089728 w 4089728"/>
              <a:gd name="connsiteY3" fmla="*/ 0 h 889884"/>
              <a:gd name="connsiteX0" fmla="*/ 4079425 w 4079425"/>
              <a:gd name="connsiteY0" fmla="*/ 0 h 889884"/>
              <a:gd name="connsiteX1" fmla="*/ 3350069 w 4079425"/>
              <a:gd name="connsiteY1" fmla="*/ 889884 h 889884"/>
              <a:gd name="connsiteX2" fmla="*/ 0 w 4079425"/>
              <a:gd name="connsiteY2" fmla="*/ 882403 h 889884"/>
              <a:gd name="connsiteX3" fmla="*/ 4079425 w 4079425"/>
              <a:gd name="connsiteY3" fmla="*/ 0 h 889884"/>
              <a:gd name="connsiteX0" fmla="*/ 4082000 w 4082000"/>
              <a:gd name="connsiteY0" fmla="*/ 0 h 889884"/>
              <a:gd name="connsiteX1" fmla="*/ 3352644 w 4082000"/>
              <a:gd name="connsiteY1" fmla="*/ 889884 h 889884"/>
              <a:gd name="connsiteX2" fmla="*/ 0 w 4082000"/>
              <a:gd name="connsiteY2" fmla="*/ 882403 h 889884"/>
              <a:gd name="connsiteX3" fmla="*/ 4082000 w 4082000"/>
              <a:gd name="connsiteY3" fmla="*/ 0 h 889884"/>
              <a:gd name="connsiteX0" fmla="*/ 4087152 w 4087152"/>
              <a:gd name="connsiteY0" fmla="*/ 0 h 1007091"/>
              <a:gd name="connsiteX1" fmla="*/ 3357796 w 4087152"/>
              <a:gd name="connsiteY1" fmla="*/ 889884 h 1007091"/>
              <a:gd name="connsiteX2" fmla="*/ 0 w 4087152"/>
              <a:gd name="connsiteY2" fmla="*/ 1007091 h 1007091"/>
              <a:gd name="connsiteX3" fmla="*/ 4087152 w 4087152"/>
              <a:gd name="connsiteY3" fmla="*/ 0 h 1007091"/>
              <a:gd name="connsiteX0" fmla="*/ 4092304 w 4092304"/>
              <a:gd name="connsiteY0" fmla="*/ 0 h 894872"/>
              <a:gd name="connsiteX1" fmla="*/ 3362948 w 4092304"/>
              <a:gd name="connsiteY1" fmla="*/ 889884 h 894872"/>
              <a:gd name="connsiteX2" fmla="*/ 0 w 4092304"/>
              <a:gd name="connsiteY2" fmla="*/ 894872 h 894872"/>
              <a:gd name="connsiteX3" fmla="*/ 4092304 w 4092304"/>
              <a:gd name="connsiteY3" fmla="*/ 0 h 894872"/>
            </a:gdLst>
            <a:ahLst/>
            <a:cxnLst>
              <a:cxn ang="0">
                <a:pos x="connsiteX0" y="connsiteY0"/>
              </a:cxn>
              <a:cxn ang="0">
                <a:pos x="connsiteX1" y="connsiteY1"/>
              </a:cxn>
              <a:cxn ang="0">
                <a:pos x="connsiteX2" y="connsiteY2"/>
              </a:cxn>
              <a:cxn ang="0">
                <a:pos x="connsiteX3" y="connsiteY3"/>
              </a:cxn>
            </a:cxnLst>
            <a:rect l="l" t="t" r="r" b="b"/>
            <a:pathLst>
              <a:path w="4092304" h="894872">
                <a:moveTo>
                  <a:pt x="4092304" y="0"/>
                </a:moveTo>
                <a:lnTo>
                  <a:pt x="3362948" y="889884"/>
                </a:lnTo>
                <a:lnTo>
                  <a:pt x="0" y="894872"/>
                </a:lnTo>
                <a:lnTo>
                  <a:pt x="4092304" y="0"/>
                </a:lnTo>
                <a:close/>
              </a:path>
            </a:pathLst>
          </a:custGeom>
          <a:gradFill>
            <a:gsLst>
              <a:gs pos="21000">
                <a:schemeClr val="accent1"/>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a:off x="3317876" y="5936217"/>
            <a:ext cx="5416584" cy="930949"/>
          </a:xfrm>
          <a:custGeom>
            <a:avLst/>
            <a:gdLst>
              <a:gd name="connsiteX0" fmla="*/ 683287 w 5365819"/>
              <a:gd name="connsiteY0" fmla="*/ 0 h 914400"/>
              <a:gd name="connsiteX1" fmla="*/ 5365819 w 5365819"/>
              <a:gd name="connsiteY1" fmla="*/ 904351 h 914400"/>
              <a:gd name="connsiteX2" fmla="*/ 0 w 5365819"/>
              <a:gd name="connsiteY2" fmla="*/ 914400 h 914400"/>
              <a:gd name="connsiteX3" fmla="*/ 683287 w 5365819"/>
              <a:gd name="connsiteY3" fmla="*/ 0 h 914400"/>
              <a:gd name="connsiteX0" fmla="*/ 711531 w 5394063"/>
              <a:gd name="connsiteY0" fmla="*/ 0 h 917930"/>
              <a:gd name="connsiteX1" fmla="*/ 5394063 w 5394063"/>
              <a:gd name="connsiteY1" fmla="*/ 904351 h 917930"/>
              <a:gd name="connsiteX2" fmla="*/ 0 w 5394063"/>
              <a:gd name="connsiteY2" fmla="*/ 917930 h 917930"/>
              <a:gd name="connsiteX3" fmla="*/ 711531 w 5394063"/>
              <a:gd name="connsiteY3" fmla="*/ 0 h 917930"/>
              <a:gd name="connsiteX0" fmla="*/ 725653 w 5394063"/>
              <a:gd name="connsiteY0" fmla="*/ 0 h 910869"/>
              <a:gd name="connsiteX1" fmla="*/ 5394063 w 5394063"/>
              <a:gd name="connsiteY1" fmla="*/ 897290 h 910869"/>
              <a:gd name="connsiteX2" fmla="*/ 0 w 5394063"/>
              <a:gd name="connsiteY2" fmla="*/ 910869 h 910869"/>
              <a:gd name="connsiteX3" fmla="*/ 725653 w 5394063"/>
              <a:gd name="connsiteY3" fmla="*/ 0 h 910869"/>
              <a:gd name="connsiteX0" fmla="*/ 725653 w 5376410"/>
              <a:gd name="connsiteY0" fmla="*/ 0 h 910869"/>
              <a:gd name="connsiteX1" fmla="*/ 5376410 w 5376410"/>
              <a:gd name="connsiteY1" fmla="*/ 907881 h 910869"/>
              <a:gd name="connsiteX2" fmla="*/ 0 w 5376410"/>
              <a:gd name="connsiteY2" fmla="*/ 910869 h 910869"/>
              <a:gd name="connsiteX3" fmla="*/ 725653 w 5376410"/>
              <a:gd name="connsiteY3" fmla="*/ 0 h 910869"/>
              <a:gd name="connsiteX0" fmla="*/ 783842 w 5376410"/>
              <a:gd name="connsiteY0" fmla="*/ 0 h 765396"/>
              <a:gd name="connsiteX1" fmla="*/ 5376410 w 5376410"/>
              <a:gd name="connsiteY1" fmla="*/ 762408 h 765396"/>
              <a:gd name="connsiteX2" fmla="*/ 0 w 5376410"/>
              <a:gd name="connsiteY2" fmla="*/ 765396 h 765396"/>
              <a:gd name="connsiteX3" fmla="*/ 783842 w 5376410"/>
              <a:gd name="connsiteY3" fmla="*/ 0 h 765396"/>
              <a:gd name="connsiteX0" fmla="*/ 729810 w 5376410"/>
              <a:gd name="connsiteY0" fmla="*/ 0 h 910869"/>
              <a:gd name="connsiteX1" fmla="*/ 5376410 w 5376410"/>
              <a:gd name="connsiteY1" fmla="*/ 907881 h 910869"/>
              <a:gd name="connsiteX2" fmla="*/ 0 w 5376410"/>
              <a:gd name="connsiteY2" fmla="*/ 910869 h 910869"/>
              <a:gd name="connsiteX3" fmla="*/ 729810 w 5376410"/>
              <a:gd name="connsiteY3" fmla="*/ 0 h 910869"/>
              <a:gd name="connsiteX0" fmla="*/ 714570 w 5376410"/>
              <a:gd name="connsiteY0" fmla="*/ 0 h 918489"/>
              <a:gd name="connsiteX1" fmla="*/ 5376410 w 5376410"/>
              <a:gd name="connsiteY1" fmla="*/ 915501 h 918489"/>
              <a:gd name="connsiteX2" fmla="*/ 0 w 5376410"/>
              <a:gd name="connsiteY2" fmla="*/ 918489 h 918489"/>
              <a:gd name="connsiteX3" fmla="*/ 714570 w 5376410"/>
              <a:gd name="connsiteY3" fmla="*/ 0 h 918489"/>
              <a:gd name="connsiteX0" fmla="*/ 809820 w 5376410"/>
              <a:gd name="connsiteY0" fmla="*/ 0 h 758469"/>
              <a:gd name="connsiteX1" fmla="*/ 5376410 w 5376410"/>
              <a:gd name="connsiteY1" fmla="*/ 755481 h 758469"/>
              <a:gd name="connsiteX2" fmla="*/ 0 w 5376410"/>
              <a:gd name="connsiteY2" fmla="*/ 758469 h 758469"/>
              <a:gd name="connsiteX3" fmla="*/ 809820 w 5376410"/>
              <a:gd name="connsiteY3" fmla="*/ 0 h 758469"/>
              <a:gd name="connsiteX0" fmla="*/ 710760 w 5376410"/>
              <a:gd name="connsiteY0" fmla="*/ 0 h 918489"/>
              <a:gd name="connsiteX1" fmla="*/ 5376410 w 5376410"/>
              <a:gd name="connsiteY1" fmla="*/ 915501 h 918489"/>
              <a:gd name="connsiteX2" fmla="*/ 0 w 5376410"/>
              <a:gd name="connsiteY2" fmla="*/ 918489 h 918489"/>
              <a:gd name="connsiteX3" fmla="*/ 710760 w 5376410"/>
              <a:gd name="connsiteY3" fmla="*/ 0 h 918489"/>
              <a:gd name="connsiteX0" fmla="*/ 722190 w 5376410"/>
              <a:gd name="connsiteY0" fmla="*/ 0 h 914679"/>
              <a:gd name="connsiteX1" fmla="*/ 5376410 w 5376410"/>
              <a:gd name="connsiteY1" fmla="*/ 911691 h 914679"/>
              <a:gd name="connsiteX2" fmla="*/ 0 w 5376410"/>
              <a:gd name="connsiteY2" fmla="*/ 914679 h 914679"/>
              <a:gd name="connsiteX3" fmla="*/ 722190 w 5376410"/>
              <a:gd name="connsiteY3" fmla="*/ 0 h 914679"/>
              <a:gd name="connsiteX0" fmla="*/ 735069 w 5389289"/>
              <a:gd name="connsiteY0" fmla="*/ 0 h 912104"/>
              <a:gd name="connsiteX1" fmla="*/ 5389289 w 5389289"/>
              <a:gd name="connsiteY1" fmla="*/ 911691 h 912104"/>
              <a:gd name="connsiteX2" fmla="*/ 0 w 5389289"/>
              <a:gd name="connsiteY2" fmla="*/ 912104 h 912104"/>
              <a:gd name="connsiteX3" fmla="*/ 735069 w 5389289"/>
              <a:gd name="connsiteY3" fmla="*/ 0 h 912104"/>
              <a:gd name="connsiteX0" fmla="*/ 735069 w 5389289"/>
              <a:gd name="connsiteY0" fmla="*/ 0 h 925339"/>
              <a:gd name="connsiteX1" fmla="*/ 5389289 w 5389289"/>
              <a:gd name="connsiteY1" fmla="*/ 925339 h 925339"/>
              <a:gd name="connsiteX2" fmla="*/ 0 w 5389289"/>
              <a:gd name="connsiteY2" fmla="*/ 912104 h 925339"/>
              <a:gd name="connsiteX3" fmla="*/ 735069 w 5389289"/>
              <a:gd name="connsiteY3" fmla="*/ 0 h 925339"/>
              <a:gd name="connsiteX0" fmla="*/ 762364 w 5416584"/>
              <a:gd name="connsiteY0" fmla="*/ 0 h 939400"/>
              <a:gd name="connsiteX1" fmla="*/ 5416584 w 5416584"/>
              <a:gd name="connsiteY1" fmla="*/ 925339 h 939400"/>
              <a:gd name="connsiteX2" fmla="*/ 0 w 5416584"/>
              <a:gd name="connsiteY2" fmla="*/ 939400 h 939400"/>
              <a:gd name="connsiteX3" fmla="*/ 762364 w 5416584"/>
              <a:gd name="connsiteY3" fmla="*/ 0 h 939400"/>
              <a:gd name="connsiteX0" fmla="*/ 762364 w 5416584"/>
              <a:gd name="connsiteY0" fmla="*/ 0 h 945010"/>
              <a:gd name="connsiteX1" fmla="*/ 5416584 w 5416584"/>
              <a:gd name="connsiteY1" fmla="*/ 930949 h 945010"/>
              <a:gd name="connsiteX2" fmla="*/ 0 w 5416584"/>
              <a:gd name="connsiteY2" fmla="*/ 945010 h 945010"/>
              <a:gd name="connsiteX3" fmla="*/ 762364 w 5416584"/>
              <a:gd name="connsiteY3" fmla="*/ 0 h 945010"/>
              <a:gd name="connsiteX0" fmla="*/ 762364 w 5416584"/>
              <a:gd name="connsiteY0" fmla="*/ 0 h 930949"/>
              <a:gd name="connsiteX1" fmla="*/ 5416584 w 5416584"/>
              <a:gd name="connsiteY1" fmla="*/ 930949 h 930949"/>
              <a:gd name="connsiteX2" fmla="*/ 0 w 5416584"/>
              <a:gd name="connsiteY2" fmla="*/ 921156 h 930949"/>
              <a:gd name="connsiteX3" fmla="*/ 762364 w 5416584"/>
              <a:gd name="connsiteY3" fmla="*/ 0 h 930949"/>
            </a:gdLst>
            <a:ahLst/>
            <a:cxnLst>
              <a:cxn ang="0">
                <a:pos x="connsiteX0" y="connsiteY0"/>
              </a:cxn>
              <a:cxn ang="0">
                <a:pos x="connsiteX1" y="connsiteY1"/>
              </a:cxn>
              <a:cxn ang="0">
                <a:pos x="connsiteX2" y="connsiteY2"/>
              </a:cxn>
              <a:cxn ang="0">
                <a:pos x="connsiteX3" y="connsiteY3"/>
              </a:cxn>
            </a:cxnLst>
            <a:rect l="l" t="t" r="r" b="b"/>
            <a:pathLst>
              <a:path w="5416584" h="930949">
                <a:moveTo>
                  <a:pt x="762364" y="0"/>
                </a:moveTo>
                <a:lnTo>
                  <a:pt x="5416584" y="930949"/>
                </a:lnTo>
                <a:lnTo>
                  <a:pt x="0" y="921156"/>
                </a:lnTo>
                <a:lnTo>
                  <a:pt x="762364" y="0"/>
                </a:lnTo>
                <a:close/>
              </a:path>
            </a:pathLst>
          </a:custGeom>
          <a:gradFill>
            <a:gsLst>
              <a:gs pos="4000">
                <a:schemeClr val="accent1"/>
              </a:gs>
              <a:gs pos="100000">
                <a:schemeClr val="accent2"/>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6" name="Freeform 25"/>
          <p:cNvSpPr/>
          <p:nvPr/>
        </p:nvSpPr>
        <p:spPr>
          <a:xfrm>
            <a:off x="10990536" y="3785435"/>
            <a:ext cx="1203845" cy="3091509"/>
          </a:xfrm>
          <a:custGeom>
            <a:avLst/>
            <a:gdLst>
              <a:gd name="connsiteX0" fmla="*/ 0 w 1182718"/>
              <a:gd name="connsiteY0" fmla="*/ 0 h 3032701"/>
              <a:gd name="connsiteX1" fmla="*/ 497800 w 1182718"/>
              <a:gd name="connsiteY1" fmla="*/ 3032701 h 3032701"/>
              <a:gd name="connsiteX2" fmla="*/ 1182718 w 1182718"/>
              <a:gd name="connsiteY2" fmla="*/ 515453 h 3032701"/>
              <a:gd name="connsiteX3" fmla="*/ 0 w 1182718"/>
              <a:gd name="connsiteY3" fmla="*/ 0 h 3032701"/>
              <a:gd name="connsiteX0" fmla="*/ 0 w 1179187"/>
              <a:gd name="connsiteY0" fmla="*/ 0 h 3029170"/>
              <a:gd name="connsiteX1" fmla="*/ 494269 w 1179187"/>
              <a:gd name="connsiteY1" fmla="*/ 3029170 h 3029170"/>
              <a:gd name="connsiteX2" fmla="*/ 1179187 w 1179187"/>
              <a:gd name="connsiteY2" fmla="*/ 511922 h 3029170"/>
              <a:gd name="connsiteX3" fmla="*/ 0 w 1179187"/>
              <a:gd name="connsiteY3" fmla="*/ 0 h 3029170"/>
              <a:gd name="connsiteX0" fmla="*/ 0 w 1179187"/>
              <a:gd name="connsiteY0" fmla="*/ 0 h 3039761"/>
              <a:gd name="connsiteX1" fmla="*/ 483677 w 1179187"/>
              <a:gd name="connsiteY1" fmla="*/ 3039761 h 3039761"/>
              <a:gd name="connsiteX2" fmla="*/ 1179187 w 1179187"/>
              <a:gd name="connsiteY2" fmla="*/ 511922 h 3039761"/>
              <a:gd name="connsiteX3" fmla="*/ 0 w 1179187"/>
              <a:gd name="connsiteY3" fmla="*/ 0 h 3039761"/>
              <a:gd name="connsiteX0" fmla="*/ 0 w 1190407"/>
              <a:gd name="connsiteY0" fmla="*/ 0 h 3039761"/>
              <a:gd name="connsiteX1" fmla="*/ 494897 w 1190407"/>
              <a:gd name="connsiteY1" fmla="*/ 3039761 h 3039761"/>
              <a:gd name="connsiteX2" fmla="*/ 1190407 w 1190407"/>
              <a:gd name="connsiteY2" fmla="*/ 511922 h 3039761"/>
              <a:gd name="connsiteX3" fmla="*/ 0 w 1190407"/>
              <a:gd name="connsiteY3" fmla="*/ 0 h 3039761"/>
              <a:gd name="connsiteX0" fmla="*/ 0 w 1203107"/>
              <a:gd name="connsiteY0" fmla="*/ 0 h 3065161"/>
              <a:gd name="connsiteX1" fmla="*/ 507597 w 1203107"/>
              <a:gd name="connsiteY1" fmla="*/ 3065161 h 3065161"/>
              <a:gd name="connsiteX2" fmla="*/ 1203107 w 1203107"/>
              <a:gd name="connsiteY2" fmla="*/ 537322 h 3065161"/>
              <a:gd name="connsiteX3" fmla="*/ 0 w 1203107"/>
              <a:gd name="connsiteY3" fmla="*/ 0 h 3065161"/>
              <a:gd name="connsiteX0" fmla="*/ 0 w 1209457"/>
              <a:gd name="connsiteY0" fmla="*/ 0 h 3065161"/>
              <a:gd name="connsiteX1" fmla="*/ 507597 w 1209457"/>
              <a:gd name="connsiteY1" fmla="*/ 3065161 h 3065161"/>
              <a:gd name="connsiteX2" fmla="*/ 1209457 w 1209457"/>
              <a:gd name="connsiteY2" fmla="*/ 543672 h 3065161"/>
              <a:gd name="connsiteX3" fmla="*/ 0 w 1209457"/>
              <a:gd name="connsiteY3" fmla="*/ 0 h 3065161"/>
              <a:gd name="connsiteX0" fmla="*/ 0 w 1215807"/>
              <a:gd name="connsiteY0" fmla="*/ 0 h 3065161"/>
              <a:gd name="connsiteX1" fmla="*/ 507597 w 1215807"/>
              <a:gd name="connsiteY1" fmla="*/ 3065161 h 3065161"/>
              <a:gd name="connsiteX2" fmla="*/ 1215807 w 1215807"/>
              <a:gd name="connsiteY2" fmla="*/ 537322 h 3065161"/>
              <a:gd name="connsiteX3" fmla="*/ 0 w 1215807"/>
              <a:gd name="connsiteY3" fmla="*/ 0 h 3065161"/>
              <a:gd name="connsiteX0" fmla="*/ 0 w 1209457"/>
              <a:gd name="connsiteY0" fmla="*/ 0 h 3077861"/>
              <a:gd name="connsiteX1" fmla="*/ 501247 w 1209457"/>
              <a:gd name="connsiteY1" fmla="*/ 3077861 h 3077861"/>
              <a:gd name="connsiteX2" fmla="*/ 1209457 w 1209457"/>
              <a:gd name="connsiteY2" fmla="*/ 550022 h 3077861"/>
              <a:gd name="connsiteX3" fmla="*/ 0 w 1209457"/>
              <a:gd name="connsiteY3" fmla="*/ 0 h 3077861"/>
              <a:gd name="connsiteX0" fmla="*/ 0 w 1209457"/>
              <a:gd name="connsiteY0" fmla="*/ 0 h 3091509"/>
              <a:gd name="connsiteX1" fmla="*/ 501247 w 1209457"/>
              <a:gd name="connsiteY1" fmla="*/ 3091509 h 3091509"/>
              <a:gd name="connsiteX2" fmla="*/ 1209457 w 1209457"/>
              <a:gd name="connsiteY2" fmla="*/ 550022 h 3091509"/>
              <a:gd name="connsiteX3" fmla="*/ 0 w 1209457"/>
              <a:gd name="connsiteY3" fmla="*/ 0 h 3091509"/>
            </a:gdLst>
            <a:ahLst/>
            <a:cxnLst>
              <a:cxn ang="0">
                <a:pos x="connsiteX0" y="connsiteY0"/>
              </a:cxn>
              <a:cxn ang="0">
                <a:pos x="connsiteX1" y="connsiteY1"/>
              </a:cxn>
              <a:cxn ang="0">
                <a:pos x="connsiteX2" y="connsiteY2"/>
              </a:cxn>
              <a:cxn ang="0">
                <a:pos x="connsiteX3" y="connsiteY3"/>
              </a:cxn>
            </a:cxnLst>
            <a:rect l="l" t="t" r="r" b="b"/>
            <a:pathLst>
              <a:path w="1209457" h="3091509">
                <a:moveTo>
                  <a:pt x="0" y="0"/>
                </a:moveTo>
                <a:lnTo>
                  <a:pt x="501247" y="3091509"/>
                </a:lnTo>
                <a:lnTo>
                  <a:pt x="1209457" y="550022"/>
                </a:lnTo>
                <a:lnTo>
                  <a:pt x="0" y="0"/>
                </a:lnTo>
                <a:close/>
              </a:path>
            </a:pathLst>
          </a:custGeom>
          <a:gradFill>
            <a:gsLst>
              <a:gs pos="34000">
                <a:schemeClr val="accent2"/>
              </a:gs>
              <a:gs pos="100000">
                <a:schemeClr val="accent1"/>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7" name="Freeform 26"/>
          <p:cNvSpPr/>
          <p:nvPr/>
        </p:nvSpPr>
        <p:spPr>
          <a:xfrm>
            <a:off x="11488254" y="4321334"/>
            <a:ext cx="708319" cy="2552078"/>
          </a:xfrm>
          <a:custGeom>
            <a:avLst/>
            <a:gdLst>
              <a:gd name="connsiteX0" fmla="*/ 691978 w 697728"/>
              <a:gd name="connsiteY0" fmla="*/ 0 h 2520778"/>
              <a:gd name="connsiteX1" fmla="*/ 0 w 697728"/>
              <a:gd name="connsiteY1" fmla="*/ 2520778 h 2520778"/>
              <a:gd name="connsiteX2" fmla="*/ 695509 w 697728"/>
              <a:gd name="connsiteY2" fmla="*/ 2517248 h 2520778"/>
              <a:gd name="connsiteX3" fmla="*/ 691978 w 697728"/>
              <a:gd name="connsiteY3" fmla="*/ 0 h 2520778"/>
              <a:gd name="connsiteX0" fmla="*/ 691978 w 697728"/>
              <a:gd name="connsiteY0" fmla="*/ 0 h 2531370"/>
              <a:gd name="connsiteX1" fmla="*/ 0 w 697728"/>
              <a:gd name="connsiteY1" fmla="*/ 2531370 h 2531370"/>
              <a:gd name="connsiteX2" fmla="*/ 695509 w 697728"/>
              <a:gd name="connsiteY2" fmla="*/ 2517248 h 2531370"/>
              <a:gd name="connsiteX3" fmla="*/ 691978 w 697728"/>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9039 w 704789"/>
              <a:gd name="connsiteY0" fmla="*/ 0 h 2541962"/>
              <a:gd name="connsiteX1" fmla="*/ 0 w 704789"/>
              <a:gd name="connsiteY1" fmla="*/ 2541962 h 2541962"/>
              <a:gd name="connsiteX2" fmla="*/ 702570 w 704789"/>
              <a:gd name="connsiteY2" fmla="*/ 2538431 h 2541962"/>
              <a:gd name="connsiteX3" fmla="*/ 699039 w 704789"/>
              <a:gd name="connsiteY3" fmla="*/ 0 h 2541962"/>
              <a:gd name="connsiteX0" fmla="*/ 702569 w 708319"/>
              <a:gd name="connsiteY0" fmla="*/ 0 h 2538431"/>
              <a:gd name="connsiteX1" fmla="*/ 0 w 708319"/>
              <a:gd name="connsiteY1" fmla="*/ 2538431 h 2538431"/>
              <a:gd name="connsiteX2" fmla="*/ 706100 w 708319"/>
              <a:gd name="connsiteY2" fmla="*/ 2538431 h 2538431"/>
              <a:gd name="connsiteX3" fmla="*/ 702569 w 708319"/>
              <a:gd name="connsiteY3" fmla="*/ 0 h 2538431"/>
              <a:gd name="connsiteX0" fmla="*/ 667264 w 673014"/>
              <a:gd name="connsiteY0" fmla="*/ 0 h 2538431"/>
              <a:gd name="connsiteX1" fmla="*/ 0 w 673014"/>
              <a:gd name="connsiteY1" fmla="*/ 2252460 h 2538431"/>
              <a:gd name="connsiteX2" fmla="*/ 670795 w 673014"/>
              <a:gd name="connsiteY2" fmla="*/ 2538431 h 2538431"/>
              <a:gd name="connsiteX3" fmla="*/ 667264 w 673014"/>
              <a:gd name="connsiteY3" fmla="*/ 0 h 2538431"/>
              <a:gd name="connsiteX0" fmla="*/ 702569 w 708319"/>
              <a:gd name="connsiteY0" fmla="*/ 0 h 2541961"/>
              <a:gd name="connsiteX1" fmla="*/ 0 w 708319"/>
              <a:gd name="connsiteY1" fmla="*/ 2541961 h 2541961"/>
              <a:gd name="connsiteX2" fmla="*/ 706100 w 708319"/>
              <a:gd name="connsiteY2" fmla="*/ 2538431 h 2541961"/>
              <a:gd name="connsiteX3" fmla="*/ 702569 w 708319"/>
              <a:gd name="connsiteY3" fmla="*/ 0 h 2541961"/>
              <a:gd name="connsiteX0" fmla="*/ 702569 w 708319"/>
              <a:gd name="connsiteY0" fmla="*/ 0 h 2538431"/>
              <a:gd name="connsiteX1" fmla="*/ 0 w 708319"/>
              <a:gd name="connsiteY1" fmla="*/ 2534900 h 2538431"/>
              <a:gd name="connsiteX2" fmla="*/ 706100 w 708319"/>
              <a:gd name="connsiteY2" fmla="*/ 2538431 h 2538431"/>
              <a:gd name="connsiteX3" fmla="*/ 702569 w 708319"/>
              <a:gd name="connsiteY3" fmla="*/ 0 h 2538431"/>
              <a:gd name="connsiteX0" fmla="*/ 702569 w 708319"/>
              <a:gd name="connsiteY0" fmla="*/ 0 h 2548548"/>
              <a:gd name="connsiteX1" fmla="*/ 0 w 708319"/>
              <a:gd name="connsiteY1" fmla="*/ 2548548 h 2548548"/>
              <a:gd name="connsiteX2" fmla="*/ 706100 w 708319"/>
              <a:gd name="connsiteY2" fmla="*/ 2538431 h 2548548"/>
              <a:gd name="connsiteX3" fmla="*/ 702569 w 708319"/>
              <a:gd name="connsiteY3" fmla="*/ 0 h 2548548"/>
              <a:gd name="connsiteX0" fmla="*/ 702569 w 704906"/>
              <a:gd name="connsiteY0" fmla="*/ 0 h 2548548"/>
              <a:gd name="connsiteX1" fmla="*/ 0 w 704906"/>
              <a:gd name="connsiteY1" fmla="*/ 2548548 h 2548548"/>
              <a:gd name="connsiteX2" fmla="*/ 692452 w 704906"/>
              <a:gd name="connsiteY2" fmla="*/ 2538431 h 2548548"/>
              <a:gd name="connsiteX3" fmla="*/ 702569 w 704906"/>
              <a:gd name="connsiteY3" fmla="*/ 0 h 2548548"/>
              <a:gd name="connsiteX0" fmla="*/ 702569 w 708319"/>
              <a:gd name="connsiteY0" fmla="*/ 0 h 2565726"/>
              <a:gd name="connsiteX1" fmla="*/ 0 w 708319"/>
              <a:gd name="connsiteY1" fmla="*/ 2548548 h 2565726"/>
              <a:gd name="connsiteX2" fmla="*/ 706100 w 708319"/>
              <a:gd name="connsiteY2" fmla="*/ 2565726 h 2565726"/>
              <a:gd name="connsiteX3" fmla="*/ 702569 w 708319"/>
              <a:gd name="connsiteY3" fmla="*/ 0 h 2565726"/>
              <a:gd name="connsiteX0" fmla="*/ 702569 w 708319"/>
              <a:gd name="connsiteY0" fmla="*/ 0 h 2552078"/>
              <a:gd name="connsiteX1" fmla="*/ 0 w 708319"/>
              <a:gd name="connsiteY1" fmla="*/ 2548548 h 2552078"/>
              <a:gd name="connsiteX2" fmla="*/ 706100 w 708319"/>
              <a:gd name="connsiteY2" fmla="*/ 2552078 h 2552078"/>
              <a:gd name="connsiteX3" fmla="*/ 702569 w 708319"/>
              <a:gd name="connsiteY3" fmla="*/ 0 h 2552078"/>
            </a:gdLst>
            <a:ahLst/>
            <a:cxnLst>
              <a:cxn ang="0">
                <a:pos x="connsiteX0" y="connsiteY0"/>
              </a:cxn>
              <a:cxn ang="0">
                <a:pos x="connsiteX1" y="connsiteY1"/>
              </a:cxn>
              <a:cxn ang="0">
                <a:pos x="connsiteX2" y="connsiteY2"/>
              </a:cxn>
              <a:cxn ang="0">
                <a:pos x="connsiteX3" y="connsiteY3"/>
              </a:cxn>
            </a:cxnLst>
            <a:rect l="l" t="t" r="r" b="b"/>
            <a:pathLst>
              <a:path w="708319" h="2552078">
                <a:moveTo>
                  <a:pt x="702569" y="0"/>
                </a:moveTo>
                <a:lnTo>
                  <a:pt x="0" y="2548548"/>
                </a:lnTo>
                <a:lnTo>
                  <a:pt x="706100" y="2552078"/>
                </a:lnTo>
                <a:cubicBezTo>
                  <a:pt x="708454" y="1710642"/>
                  <a:pt x="710807" y="834375"/>
                  <a:pt x="702569" y="0"/>
                </a:cubicBezTo>
                <a:close/>
              </a:path>
            </a:pathLst>
          </a:custGeom>
          <a:gradFill>
            <a:gsLst>
              <a:gs pos="21000">
                <a:schemeClr val="accent2"/>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0" name="Freeform 29"/>
          <p:cNvSpPr/>
          <p:nvPr/>
        </p:nvSpPr>
        <p:spPr>
          <a:xfrm>
            <a:off x="-2381" y="-1"/>
            <a:ext cx="3112998" cy="178606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 name="connsiteX0" fmla="*/ 0 w 3081965"/>
              <a:gd name="connsiteY0" fmla="*/ 0 h 1775900"/>
              <a:gd name="connsiteX1" fmla="*/ 1036790 w 3081965"/>
              <a:gd name="connsiteY1" fmla="*/ 1773715 h 1775900"/>
              <a:gd name="connsiteX2" fmla="*/ 3081965 w 3081965"/>
              <a:gd name="connsiteY2" fmla="*/ 1775900 h 1775900"/>
              <a:gd name="connsiteX3" fmla="*/ 0 w 3081965"/>
              <a:gd name="connsiteY3" fmla="*/ 0 h 1775900"/>
              <a:gd name="connsiteX0" fmla="*/ 0 w 3086728"/>
              <a:gd name="connsiteY0" fmla="*/ 0 h 1775900"/>
              <a:gd name="connsiteX1" fmla="*/ 1036790 w 3086728"/>
              <a:gd name="connsiteY1" fmla="*/ 1773715 h 1775900"/>
              <a:gd name="connsiteX2" fmla="*/ 3086728 w 3086728"/>
              <a:gd name="connsiteY2" fmla="*/ 1775900 h 1775900"/>
              <a:gd name="connsiteX3" fmla="*/ 0 w 3086728"/>
              <a:gd name="connsiteY3" fmla="*/ 0 h 1775900"/>
              <a:gd name="connsiteX0" fmla="*/ 0 w 3091491"/>
              <a:gd name="connsiteY0" fmla="*/ 0 h 1799713"/>
              <a:gd name="connsiteX1" fmla="*/ 1036790 w 3091491"/>
              <a:gd name="connsiteY1" fmla="*/ 1773715 h 1799713"/>
              <a:gd name="connsiteX2" fmla="*/ 3091491 w 3091491"/>
              <a:gd name="connsiteY2" fmla="*/ 1799713 h 1799713"/>
              <a:gd name="connsiteX3" fmla="*/ 0 w 3091491"/>
              <a:gd name="connsiteY3" fmla="*/ 0 h 1799713"/>
              <a:gd name="connsiteX0" fmla="*/ 0 w 3120066"/>
              <a:gd name="connsiteY0" fmla="*/ 0 h 1799713"/>
              <a:gd name="connsiteX1" fmla="*/ 1036790 w 3120066"/>
              <a:gd name="connsiteY1" fmla="*/ 1773715 h 1799713"/>
              <a:gd name="connsiteX2" fmla="*/ 3120066 w 3120066"/>
              <a:gd name="connsiteY2" fmla="*/ 1799713 h 1799713"/>
              <a:gd name="connsiteX3" fmla="*/ 0 w 3120066"/>
              <a:gd name="connsiteY3" fmla="*/ 0 h 1799713"/>
              <a:gd name="connsiteX0" fmla="*/ 0 w 3120066"/>
              <a:gd name="connsiteY0" fmla="*/ 0 h 1799713"/>
              <a:gd name="connsiteX1" fmla="*/ 1019730 w 3120066"/>
              <a:gd name="connsiteY1" fmla="*/ 1773715 h 1799713"/>
              <a:gd name="connsiteX2" fmla="*/ 3120066 w 3120066"/>
              <a:gd name="connsiteY2" fmla="*/ 1799713 h 1799713"/>
              <a:gd name="connsiteX3" fmla="*/ 0 w 3120066"/>
              <a:gd name="connsiteY3" fmla="*/ 0 h 1799713"/>
              <a:gd name="connsiteX0" fmla="*/ 0 w 3133714"/>
              <a:gd name="connsiteY0" fmla="*/ 0 h 1799713"/>
              <a:gd name="connsiteX1" fmla="*/ 1033378 w 3133714"/>
              <a:gd name="connsiteY1" fmla="*/ 1773715 h 1799713"/>
              <a:gd name="connsiteX2" fmla="*/ 3133714 w 3133714"/>
              <a:gd name="connsiteY2" fmla="*/ 1799713 h 1799713"/>
              <a:gd name="connsiteX3" fmla="*/ 0 w 3133714"/>
              <a:gd name="connsiteY3" fmla="*/ 0 h 1799713"/>
              <a:gd name="connsiteX0" fmla="*/ 0 w 3140538"/>
              <a:gd name="connsiteY0" fmla="*/ 0 h 1799713"/>
              <a:gd name="connsiteX1" fmla="*/ 1040202 w 3140538"/>
              <a:gd name="connsiteY1" fmla="*/ 1773715 h 1799713"/>
              <a:gd name="connsiteX2" fmla="*/ 3140538 w 3140538"/>
              <a:gd name="connsiteY2" fmla="*/ 1799713 h 1799713"/>
              <a:gd name="connsiteX3" fmla="*/ 0 w 3140538"/>
              <a:gd name="connsiteY3" fmla="*/ 0 h 1799713"/>
              <a:gd name="connsiteX0" fmla="*/ 0 w 3126890"/>
              <a:gd name="connsiteY0" fmla="*/ 0 h 1786065"/>
              <a:gd name="connsiteX1" fmla="*/ 1040202 w 3126890"/>
              <a:gd name="connsiteY1" fmla="*/ 1773715 h 1786065"/>
              <a:gd name="connsiteX2" fmla="*/ 3126890 w 3126890"/>
              <a:gd name="connsiteY2" fmla="*/ 1786065 h 1786065"/>
              <a:gd name="connsiteX3" fmla="*/ 0 w 3126890"/>
              <a:gd name="connsiteY3" fmla="*/ 0 h 1786065"/>
              <a:gd name="connsiteX0" fmla="*/ 0 w 3113242"/>
              <a:gd name="connsiteY0" fmla="*/ 0 h 1782653"/>
              <a:gd name="connsiteX1" fmla="*/ 1026554 w 3113242"/>
              <a:gd name="connsiteY1" fmla="*/ 1770303 h 1782653"/>
              <a:gd name="connsiteX2" fmla="*/ 3113242 w 3113242"/>
              <a:gd name="connsiteY2" fmla="*/ 1782653 h 1782653"/>
              <a:gd name="connsiteX3" fmla="*/ 0 w 3113242"/>
              <a:gd name="connsiteY3" fmla="*/ 0 h 1782653"/>
              <a:gd name="connsiteX0" fmla="*/ 0 w 3123478"/>
              <a:gd name="connsiteY0" fmla="*/ 0 h 1782653"/>
              <a:gd name="connsiteX1" fmla="*/ 1036790 w 3123478"/>
              <a:gd name="connsiteY1" fmla="*/ 1770303 h 1782653"/>
              <a:gd name="connsiteX2" fmla="*/ 3123478 w 3123478"/>
              <a:gd name="connsiteY2" fmla="*/ 1782653 h 1782653"/>
              <a:gd name="connsiteX3" fmla="*/ 0 w 3123478"/>
              <a:gd name="connsiteY3" fmla="*/ 0 h 1782653"/>
              <a:gd name="connsiteX0" fmla="*/ 0 w 3109830"/>
              <a:gd name="connsiteY0" fmla="*/ 0 h 1782653"/>
              <a:gd name="connsiteX1" fmla="*/ 1036790 w 3109830"/>
              <a:gd name="connsiteY1" fmla="*/ 1770303 h 1782653"/>
              <a:gd name="connsiteX2" fmla="*/ 3109830 w 3109830"/>
              <a:gd name="connsiteY2" fmla="*/ 1782653 h 1782653"/>
              <a:gd name="connsiteX3" fmla="*/ 0 w 3109830"/>
              <a:gd name="connsiteY3" fmla="*/ 0 h 1782653"/>
              <a:gd name="connsiteX0" fmla="*/ 0 w 3120462"/>
              <a:gd name="connsiteY0" fmla="*/ 0 h 1793286"/>
              <a:gd name="connsiteX1" fmla="*/ 1047422 w 3120462"/>
              <a:gd name="connsiteY1" fmla="*/ 1780936 h 1793286"/>
              <a:gd name="connsiteX2" fmla="*/ 3120462 w 3120462"/>
              <a:gd name="connsiteY2" fmla="*/ 1793286 h 1793286"/>
              <a:gd name="connsiteX3" fmla="*/ 0 w 3120462"/>
              <a:gd name="connsiteY3" fmla="*/ 0 h 1793286"/>
            </a:gdLst>
            <a:ahLst/>
            <a:cxnLst>
              <a:cxn ang="0">
                <a:pos x="connsiteX0" y="connsiteY0"/>
              </a:cxn>
              <a:cxn ang="0">
                <a:pos x="connsiteX1" y="connsiteY1"/>
              </a:cxn>
              <a:cxn ang="0">
                <a:pos x="connsiteX2" y="connsiteY2"/>
              </a:cxn>
              <a:cxn ang="0">
                <a:pos x="connsiteX3" y="connsiteY3"/>
              </a:cxn>
            </a:cxnLst>
            <a:rect l="l" t="t" r="r" b="b"/>
            <a:pathLst>
              <a:path w="3120462" h="1793286">
                <a:moveTo>
                  <a:pt x="0" y="0"/>
                </a:moveTo>
                <a:lnTo>
                  <a:pt x="1047422" y="1780936"/>
                </a:lnTo>
                <a:lnTo>
                  <a:pt x="3120462" y="1793286"/>
                </a:lnTo>
                <a:lnTo>
                  <a:pt x="0" y="0"/>
                </a:lnTo>
                <a:close/>
              </a:path>
            </a:pathLst>
          </a:custGeom>
          <a:gradFill>
            <a:gsLst>
              <a:gs pos="19000">
                <a:schemeClr val="accent2"/>
              </a:gs>
              <a:gs pos="94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1" name="Freeform 30"/>
          <p:cNvSpPr/>
          <p:nvPr/>
        </p:nvSpPr>
        <p:spPr>
          <a:xfrm>
            <a:off x="-3295" y="1769807"/>
            <a:ext cx="1407341" cy="5098422"/>
          </a:xfrm>
          <a:custGeom>
            <a:avLst/>
            <a:gdLst>
              <a:gd name="connsiteX0" fmla="*/ 1026488 w 1398147"/>
              <a:gd name="connsiteY0" fmla="*/ 0 h 5073445"/>
              <a:gd name="connsiteX1" fmla="*/ 1398147 w 1398147"/>
              <a:gd name="connsiteY1" fmla="*/ 1875995 h 5073445"/>
              <a:gd name="connsiteX2" fmla="*/ 0 w 1398147"/>
              <a:gd name="connsiteY2" fmla="*/ 5073445 h 5073445"/>
              <a:gd name="connsiteX3" fmla="*/ 1026488 w 1398147"/>
              <a:gd name="connsiteY3" fmla="*/ 0 h 5073445"/>
              <a:gd name="connsiteX0" fmla="*/ 1032388 w 1398147"/>
              <a:gd name="connsiteY0" fmla="*/ 0 h 5055747"/>
              <a:gd name="connsiteX1" fmla="*/ 1398147 w 1398147"/>
              <a:gd name="connsiteY1" fmla="*/ 1858297 h 5055747"/>
              <a:gd name="connsiteX2" fmla="*/ 0 w 1398147"/>
              <a:gd name="connsiteY2" fmla="*/ 5055747 h 5055747"/>
              <a:gd name="connsiteX3" fmla="*/ 1032388 w 1398147"/>
              <a:gd name="connsiteY3" fmla="*/ 0 h 5055747"/>
              <a:gd name="connsiteX0" fmla="*/ 1032388 w 1398147"/>
              <a:gd name="connsiteY0" fmla="*/ 0 h 5061646"/>
              <a:gd name="connsiteX1" fmla="*/ 1398147 w 1398147"/>
              <a:gd name="connsiteY1" fmla="*/ 1864196 h 5061646"/>
              <a:gd name="connsiteX2" fmla="*/ 0 w 1398147"/>
              <a:gd name="connsiteY2" fmla="*/ 5061646 h 5061646"/>
              <a:gd name="connsiteX3" fmla="*/ 1032388 w 1398147"/>
              <a:gd name="connsiteY3" fmla="*/ 0 h 5061646"/>
              <a:gd name="connsiteX0" fmla="*/ 1032388 w 1398147"/>
              <a:gd name="connsiteY0" fmla="*/ 0 h 5079344"/>
              <a:gd name="connsiteX1" fmla="*/ 1398147 w 1398147"/>
              <a:gd name="connsiteY1" fmla="*/ 1881894 h 5079344"/>
              <a:gd name="connsiteX2" fmla="*/ 0 w 1398147"/>
              <a:gd name="connsiteY2" fmla="*/ 5079344 h 5079344"/>
              <a:gd name="connsiteX3" fmla="*/ 1032388 w 1398147"/>
              <a:gd name="connsiteY3" fmla="*/ 0 h 5079344"/>
              <a:gd name="connsiteX0" fmla="*/ 1032388 w 1398147"/>
              <a:gd name="connsiteY0" fmla="*/ 0 h 5089936"/>
              <a:gd name="connsiteX1" fmla="*/ 1398147 w 1398147"/>
              <a:gd name="connsiteY1" fmla="*/ 1881894 h 5089936"/>
              <a:gd name="connsiteX2" fmla="*/ 0 w 1398147"/>
              <a:gd name="connsiteY2" fmla="*/ 5089936 h 5089936"/>
              <a:gd name="connsiteX3" fmla="*/ 1032388 w 1398147"/>
              <a:gd name="connsiteY3" fmla="*/ 0 h 5089936"/>
              <a:gd name="connsiteX0" fmla="*/ 1039450 w 1405209"/>
              <a:gd name="connsiteY0" fmla="*/ 0 h 5089936"/>
              <a:gd name="connsiteX1" fmla="*/ 1405209 w 1405209"/>
              <a:gd name="connsiteY1" fmla="*/ 1881894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8890 w 1405209"/>
              <a:gd name="connsiteY3" fmla="*/ 5081754 h 5089936"/>
              <a:gd name="connsiteX4" fmla="*/ 1039450 w 1405209"/>
              <a:gd name="connsiteY4" fmla="*/ 0 h 5089936"/>
              <a:gd name="connsiteX0" fmla="*/ 1041582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41582 w 1407341"/>
              <a:gd name="connsiteY4" fmla="*/ 0 h 5098422"/>
              <a:gd name="connsiteX0" fmla="*/ 1034758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34758 w 1407341"/>
              <a:gd name="connsiteY4" fmla="*/ 0 h 50984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7341" h="5098422">
                <a:moveTo>
                  <a:pt x="1034758" y="0"/>
                </a:moveTo>
                <a:lnTo>
                  <a:pt x="1407341" y="1891419"/>
                </a:lnTo>
                <a:lnTo>
                  <a:pt x="2132" y="5089936"/>
                </a:lnTo>
                <a:cubicBezTo>
                  <a:pt x="5095" y="5083774"/>
                  <a:pt x="-2244" y="5103370"/>
                  <a:pt x="719" y="5097208"/>
                </a:cubicBezTo>
                <a:lnTo>
                  <a:pt x="1034758" y="0"/>
                </a:lnTo>
                <a:close/>
              </a:path>
            </a:pathLst>
          </a:custGeom>
          <a:gradFill>
            <a:gsLst>
              <a:gs pos="15000">
                <a:schemeClr val="accent2"/>
              </a:gs>
              <a:gs pos="76000">
                <a:schemeClr val="accent1"/>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2" name="Freeform 31"/>
          <p:cNvSpPr/>
          <p:nvPr/>
        </p:nvSpPr>
        <p:spPr>
          <a:xfrm>
            <a:off x="8694845" y="2426110"/>
            <a:ext cx="2293341" cy="4440419"/>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 name="connsiteX0" fmla="*/ 958645 w 2269487"/>
              <a:gd name="connsiteY0" fmla="*/ 0 h 4424516"/>
              <a:gd name="connsiteX1" fmla="*/ 2269487 w 2269487"/>
              <a:gd name="connsiteY1" fmla="*/ 1388112 h 4424516"/>
              <a:gd name="connsiteX2" fmla="*/ 0 w 2269487"/>
              <a:gd name="connsiteY2" fmla="*/ 4424516 h 4424516"/>
              <a:gd name="connsiteX3" fmla="*/ 958645 w 2269487"/>
              <a:gd name="connsiteY3" fmla="*/ 0 h 4424516"/>
              <a:gd name="connsiteX0" fmla="*/ 982499 w 2293341"/>
              <a:gd name="connsiteY0" fmla="*/ 0 h 4440419"/>
              <a:gd name="connsiteX1" fmla="*/ 2293341 w 2293341"/>
              <a:gd name="connsiteY1" fmla="*/ 1388112 h 4440419"/>
              <a:gd name="connsiteX2" fmla="*/ 0 w 2293341"/>
              <a:gd name="connsiteY2" fmla="*/ 4440419 h 4440419"/>
              <a:gd name="connsiteX3" fmla="*/ 982499 w 2293341"/>
              <a:gd name="connsiteY3" fmla="*/ 0 h 4440419"/>
            </a:gdLst>
            <a:ahLst/>
            <a:cxnLst>
              <a:cxn ang="0">
                <a:pos x="connsiteX0" y="connsiteY0"/>
              </a:cxn>
              <a:cxn ang="0">
                <a:pos x="connsiteX1" y="connsiteY1"/>
              </a:cxn>
              <a:cxn ang="0">
                <a:pos x="connsiteX2" y="connsiteY2"/>
              </a:cxn>
              <a:cxn ang="0">
                <a:pos x="connsiteX3" y="connsiteY3"/>
              </a:cxn>
            </a:cxnLst>
            <a:rect l="l" t="t" r="r" b="b"/>
            <a:pathLst>
              <a:path w="2293341" h="4440419">
                <a:moveTo>
                  <a:pt x="982499" y="0"/>
                </a:moveTo>
                <a:lnTo>
                  <a:pt x="2293341" y="1388112"/>
                </a:lnTo>
                <a:lnTo>
                  <a:pt x="0" y="4440419"/>
                </a:lnTo>
                <a:lnTo>
                  <a:pt x="982499" y="0"/>
                </a:lnTo>
                <a:close/>
              </a:path>
            </a:pathLst>
          </a:custGeom>
          <a:gradFill>
            <a:gsLst>
              <a:gs pos="34000">
                <a:schemeClr val="accent2"/>
              </a:gs>
              <a:gs pos="100000">
                <a:schemeClr val="accent1"/>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3" name="Freeform 32"/>
          <p:cNvSpPr/>
          <p:nvPr/>
        </p:nvSpPr>
        <p:spPr>
          <a:xfrm>
            <a:off x="9669015" y="1094096"/>
            <a:ext cx="2522985" cy="2734954"/>
          </a:xfrm>
          <a:custGeom>
            <a:avLst/>
            <a:gdLst>
              <a:gd name="connsiteX0" fmla="*/ 2481262 w 2481262"/>
              <a:gd name="connsiteY0" fmla="*/ 0 h 2762250"/>
              <a:gd name="connsiteX1" fmla="*/ 0 w 2481262"/>
              <a:gd name="connsiteY1" fmla="*/ 1371600 h 2762250"/>
              <a:gd name="connsiteX2" fmla="*/ 1309687 w 2481262"/>
              <a:gd name="connsiteY2" fmla="*/ 2762250 h 2762250"/>
              <a:gd name="connsiteX3" fmla="*/ 2481262 w 2481262"/>
              <a:gd name="connsiteY3" fmla="*/ 0 h 2762250"/>
              <a:gd name="connsiteX0" fmla="*/ 2481262 w 2481262"/>
              <a:gd name="connsiteY0" fmla="*/ 0 h 2762250"/>
              <a:gd name="connsiteX1" fmla="*/ 0 w 2481262"/>
              <a:gd name="connsiteY1" fmla="*/ 1371600 h 2762250"/>
              <a:gd name="connsiteX2" fmla="*/ 1292857 w 2481262"/>
              <a:gd name="connsiteY2" fmla="*/ 2762250 h 2762250"/>
              <a:gd name="connsiteX3" fmla="*/ 2481262 w 2481262"/>
              <a:gd name="connsiteY3" fmla="*/ 0 h 2762250"/>
              <a:gd name="connsiteX0" fmla="*/ 2509311 w 2509311"/>
              <a:gd name="connsiteY0" fmla="*/ 0 h 2762250"/>
              <a:gd name="connsiteX1" fmla="*/ 0 w 2509311"/>
              <a:gd name="connsiteY1" fmla="*/ 1354771 h 2762250"/>
              <a:gd name="connsiteX2" fmla="*/ 1320906 w 2509311"/>
              <a:gd name="connsiteY2" fmla="*/ 2762250 h 2762250"/>
              <a:gd name="connsiteX3" fmla="*/ 2509311 w 2509311"/>
              <a:gd name="connsiteY3" fmla="*/ 0 h 2762250"/>
              <a:gd name="connsiteX0" fmla="*/ 2519943 w 2519943"/>
              <a:gd name="connsiteY0" fmla="*/ 0 h 2762250"/>
              <a:gd name="connsiteX1" fmla="*/ 0 w 2519943"/>
              <a:gd name="connsiteY1" fmla="*/ 1354771 h 2762250"/>
              <a:gd name="connsiteX2" fmla="*/ 1320906 w 2519943"/>
              <a:gd name="connsiteY2" fmla="*/ 2762250 h 2762250"/>
              <a:gd name="connsiteX3" fmla="*/ 2519943 w 2519943"/>
              <a:gd name="connsiteY3" fmla="*/ 0 h 2762250"/>
              <a:gd name="connsiteX0" fmla="*/ 2530575 w 2530575"/>
              <a:gd name="connsiteY0" fmla="*/ 0 h 2762250"/>
              <a:gd name="connsiteX1" fmla="*/ 0 w 2530575"/>
              <a:gd name="connsiteY1" fmla="*/ 1354771 h 2762250"/>
              <a:gd name="connsiteX2" fmla="*/ 1320906 w 2530575"/>
              <a:gd name="connsiteY2" fmla="*/ 2762250 h 2762250"/>
              <a:gd name="connsiteX3" fmla="*/ 2530575 w 2530575"/>
              <a:gd name="connsiteY3" fmla="*/ 0 h 2762250"/>
            </a:gdLst>
            <a:ahLst/>
            <a:cxnLst>
              <a:cxn ang="0">
                <a:pos x="connsiteX0" y="connsiteY0"/>
              </a:cxn>
              <a:cxn ang="0">
                <a:pos x="connsiteX1" y="connsiteY1"/>
              </a:cxn>
              <a:cxn ang="0">
                <a:pos x="connsiteX2" y="connsiteY2"/>
              </a:cxn>
              <a:cxn ang="0">
                <a:pos x="connsiteX3" y="connsiteY3"/>
              </a:cxn>
            </a:cxnLst>
            <a:rect l="l" t="t" r="r" b="b"/>
            <a:pathLst>
              <a:path w="2530575" h="2762250">
                <a:moveTo>
                  <a:pt x="2530575" y="0"/>
                </a:moveTo>
                <a:lnTo>
                  <a:pt x="0" y="1354771"/>
                </a:lnTo>
                <a:lnTo>
                  <a:pt x="1320906" y="2762250"/>
                </a:lnTo>
                <a:lnTo>
                  <a:pt x="2530575" y="0"/>
                </a:lnTo>
                <a:close/>
              </a:path>
            </a:pathLst>
          </a:custGeom>
          <a:gradFill>
            <a:gsLst>
              <a:gs pos="2100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4" name="Freeform 33"/>
          <p:cNvSpPr/>
          <p:nvPr/>
        </p:nvSpPr>
        <p:spPr>
          <a:xfrm>
            <a:off x="3317358" y="-5316"/>
            <a:ext cx="4354033" cy="1222744"/>
          </a:xfrm>
          <a:custGeom>
            <a:avLst/>
            <a:gdLst>
              <a:gd name="connsiteX0" fmla="*/ 0 w 4354033"/>
              <a:gd name="connsiteY0" fmla="*/ 0 h 1217428"/>
              <a:gd name="connsiteX1" fmla="*/ 3067493 w 4354033"/>
              <a:gd name="connsiteY1" fmla="*/ 10632 h 1217428"/>
              <a:gd name="connsiteX2" fmla="*/ 4354033 w 4354033"/>
              <a:gd name="connsiteY2" fmla="*/ 1217428 h 1217428"/>
              <a:gd name="connsiteX3" fmla="*/ 0 w 4354033"/>
              <a:gd name="connsiteY3" fmla="*/ 0 h 1217428"/>
              <a:gd name="connsiteX0" fmla="*/ 0 w 4354033"/>
              <a:gd name="connsiteY0" fmla="*/ 0 h 1217428"/>
              <a:gd name="connsiteX1" fmla="*/ 3088758 w 4354033"/>
              <a:gd name="connsiteY1" fmla="*/ 10632 h 1217428"/>
              <a:gd name="connsiteX2" fmla="*/ 4354033 w 4354033"/>
              <a:gd name="connsiteY2" fmla="*/ 1217428 h 1217428"/>
              <a:gd name="connsiteX3" fmla="*/ 0 w 4354033"/>
              <a:gd name="connsiteY3" fmla="*/ 0 h 1217428"/>
              <a:gd name="connsiteX0" fmla="*/ 0 w 4375298"/>
              <a:gd name="connsiteY0" fmla="*/ 0 h 1217428"/>
              <a:gd name="connsiteX1" fmla="*/ 3088758 w 4375298"/>
              <a:gd name="connsiteY1" fmla="*/ 10632 h 1217428"/>
              <a:gd name="connsiteX2" fmla="*/ 4375298 w 4375298"/>
              <a:gd name="connsiteY2" fmla="*/ 1217428 h 1217428"/>
              <a:gd name="connsiteX3" fmla="*/ 0 w 4375298"/>
              <a:gd name="connsiteY3" fmla="*/ 0 h 1217428"/>
              <a:gd name="connsiteX0" fmla="*/ 0 w 4364666"/>
              <a:gd name="connsiteY0" fmla="*/ 0 h 1217428"/>
              <a:gd name="connsiteX1" fmla="*/ 3088758 w 4364666"/>
              <a:gd name="connsiteY1" fmla="*/ 10632 h 1217428"/>
              <a:gd name="connsiteX2" fmla="*/ 4364666 w 4364666"/>
              <a:gd name="connsiteY2" fmla="*/ 1217428 h 1217428"/>
              <a:gd name="connsiteX3" fmla="*/ 0 w 4364666"/>
              <a:gd name="connsiteY3" fmla="*/ 0 h 1217428"/>
              <a:gd name="connsiteX0" fmla="*/ 0 w 4354033"/>
              <a:gd name="connsiteY0" fmla="*/ 0 h 1222744"/>
              <a:gd name="connsiteX1" fmla="*/ 3088758 w 4354033"/>
              <a:gd name="connsiteY1" fmla="*/ 10632 h 1222744"/>
              <a:gd name="connsiteX2" fmla="*/ 4354033 w 4354033"/>
              <a:gd name="connsiteY2" fmla="*/ 1222744 h 1222744"/>
              <a:gd name="connsiteX3" fmla="*/ 0 w 4354033"/>
              <a:gd name="connsiteY3" fmla="*/ 0 h 1222744"/>
              <a:gd name="connsiteX0" fmla="*/ 0 w 4354033"/>
              <a:gd name="connsiteY0" fmla="*/ 5317 h 1228061"/>
              <a:gd name="connsiteX1" fmla="*/ 3083442 w 4354033"/>
              <a:gd name="connsiteY1" fmla="*/ 0 h 1228061"/>
              <a:gd name="connsiteX2" fmla="*/ 4354033 w 4354033"/>
              <a:gd name="connsiteY2" fmla="*/ 1228061 h 1228061"/>
              <a:gd name="connsiteX3" fmla="*/ 0 w 4354033"/>
              <a:gd name="connsiteY3" fmla="*/ 5317 h 1228061"/>
              <a:gd name="connsiteX0" fmla="*/ 0 w 4354033"/>
              <a:gd name="connsiteY0" fmla="*/ 0 h 1222744"/>
              <a:gd name="connsiteX1" fmla="*/ 3094074 w 4354033"/>
              <a:gd name="connsiteY1" fmla="*/ 5315 h 1222744"/>
              <a:gd name="connsiteX2" fmla="*/ 4354033 w 4354033"/>
              <a:gd name="connsiteY2" fmla="*/ 1222744 h 1222744"/>
              <a:gd name="connsiteX3" fmla="*/ 0 w 4354033"/>
              <a:gd name="connsiteY3" fmla="*/ 0 h 1222744"/>
            </a:gdLst>
            <a:ahLst/>
            <a:cxnLst>
              <a:cxn ang="0">
                <a:pos x="connsiteX0" y="connsiteY0"/>
              </a:cxn>
              <a:cxn ang="0">
                <a:pos x="connsiteX1" y="connsiteY1"/>
              </a:cxn>
              <a:cxn ang="0">
                <a:pos x="connsiteX2" y="connsiteY2"/>
              </a:cxn>
              <a:cxn ang="0">
                <a:pos x="connsiteX3" y="connsiteY3"/>
              </a:cxn>
            </a:cxnLst>
            <a:rect l="l" t="t" r="r" b="b"/>
            <a:pathLst>
              <a:path w="4354033" h="1222744">
                <a:moveTo>
                  <a:pt x="0" y="0"/>
                </a:moveTo>
                <a:lnTo>
                  <a:pt x="3094074" y="5315"/>
                </a:lnTo>
                <a:lnTo>
                  <a:pt x="4354033" y="1222744"/>
                </a:lnTo>
                <a:lnTo>
                  <a:pt x="0" y="0"/>
                </a:lnTo>
                <a:close/>
              </a:path>
            </a:pathLst>
          </a:custGeom>
          <a:gradFill>
            <a:gsLst>
              <a:gs pos="100000">
                <a:schemeClr val="accent2"/>
              </a:gs>
              <a:gs pos="44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a:off x="8690615" y="3783805"/>
            <a:ext cx="2797640" cy="3086077"/>
          </a:xfrm>
          <a:custGeom>
            <a:avLst/>
            <a:gdLst>
              <a:gd name="connsiteX0" fmla="*/ 2270113 w 2753791"/>
              <a:gd name="connsiteY0" fmla="*/ 0 h 3029171"/>
              <a:gd name="connsiteX1" fmla="*/ 0 w 2753791"/>
              <a:gd name="connsiteY1" fmla="*/ 3025640 h 3029171"/>
              <a:gd name="connsiteX2" fmla="*/ 2753791 w 2753791"/>
              <a:gd name="connsiteY2" fmla="*/ 3029171 h 3029171"/>
              <a:gd name="connsiteX3" fmla="*/ 2270113 w 2753791"/>
              <a:gd name="connsiteY3" fmla="*/ 0 h 3029171"/>
              <a:gd name="connsiteX0" fmla="*/ 2247810 w 2753791"/>
              <a:gd name="connsiteY0" fmla="*/ 0 h 3073776"/>
              <a:gd name="connsiteX1" fmla="*/ 0 w 2753791"/>
              <a:gd name="connsiteY1" fmla="*/ 3070245 h 3073776"/>
              <a:gd name="connsiteX2" fmla="*/ 2753791 w 2753791"/>
              <a:gd name="connsiteY2" fmla="*/ 3073776 h 3073776"/>
              <a:gd name="connsiteX3" fmla="*/ 2247810 w 2753791"/>
              <a:gd name="connsiteY3" fmla="*/ 0 h 3073776"/>
              <a:gd name="connsiteX0" fmla="*/ 2311420 w 2817401"/>
              <a:gd name="connsiteY0" fmla="*/ 0 h 3073776"/>
              <a:gd name="connsiteX1" fmla="*/ 0 w 2817401"/>
              <a:gd name="connsiteY1" fmla="*/ 3062294 h 3073776"/>
              <a:gd name="connsiteX2" fmla="*/ 2817401 w 2817401"/>
              <a:gd name="connsiteY2" fmla="*/ 3073776 h 3073776"/>
              <a:gd name="connsiteX3" fmla="*/ 2311420 w 2817401"/>
              <a:gd name="connsiteY3" fmla="*/ 0 h 3073776"/>
              <a:gd name="connsiteX0" fmla="*/ 2311420 w 2817401"/>
              <a:gd name="connsiteY0" fmla="*/ 0 h 3089589"/>
              <a:gd name="connsiteX1" fmla="*/ 0 w 2817401"/>
              <a:gd name="connsiteY1" fmla="*/ 3089589 h 3089589"/>
              <a:gd name="connsiteX2" fmla="*/ 2817401 w 2817401"/>
              <a:gd name="connsiteY2" fmla="*/ 3073776 h 3089589"/>
              <a:gd name="connsiteX3" fmla="*/ 2311420 w 2817401"/>
              <a:gd name="connsiteY3" fmla="*/ 0 h 3089589"/>
              <a:gd name="connsiteX0" fmla="*/ 2306657 w 2812638"/>
              <a:gd name="connsiteY0" fmla="*/ 0 h 3089589"/>
              <a:gd name="connsiteX1" fmla="*/ 0 w 2812638"/>
              <a:gd name="connsiteY1" fmla="*/ 3089589 h 3089589"/>
              <a:gd name="connsiteX2" fmla="*/ 2812638 w 2812638"/>
              <a:gd name="connsiteY2" fmla="*/ 3073776 h 3089589"/>
              <a:gd name="connsiteX3" fmla="*/ 2306657 w 2812638"/>
              <a:gd name="connsiteY3" fmla="*/ 0 h 3089589"/>
              <a:gd name="connsiteX0" fmla="*/ 2306657 w 2812638"/>
              <a:gd name="connsiteY0" fmla="*/ 0 h 3084826"/>
              <a:gd name="connsiteX1" fmla="*/ 0 w 2812638"/>
              <a:gd name="connsiteY1" fmla="*/ 3084826 h 3084826"/>
              <a:gd name="connsiteX2" fmla="*/ 2812638 w 2812638"/>
              <a:gd name="connsiteY2" fmla="*/ 3073776 h 3084826"/>
              <a:gd name="connsiteX3" fmla="*/ 2306657 w 2812638"/>
              <a:gd name="connsiteY3" fmla="*/ 0 h 3084826"/>
              <a:gd name="connsiteX0" fmla="*/ 2292370 w 2798351"/>
              <a:gd name="connsiteY0" fmla="*/ 0 h 3084826"/>
              <a:gd name="connsiteX1" fmla="*/ 0 w 2798351"/>
              <a:gd name="connsiteY1" fmla="*/ 3084826 h 3084826"/>
              <a:gd name="connsiteX2" fmla="*/ 2798351 w 2798351"/>
              <a:gd name="connsiteY2" fmla="*/ 3073776 h 3084826"/>
              <a:gd name="connsiteX3" fmla="*/ 2292370 w 279835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311420 w 2804701"/>
              <a:gd name="connsiteY0" fmla="*/ 0 h 3084826"/>
              <a:gd name="connsiteX1" fmla="*/ 0 w 2804701"/>
              <a:gd name="connsiteY1" fmla="*/ 3084826 h 3084826"/>
              <a:gd name="connsiteX2" fmla="*/ 2804701 w 2804701"/>
              <a:gd name="connsiteY2" fmla="*/ 3073776 h 3084826"/>
              <a:gd name="connsiteX3" fmla="*/ 2311420 w 2804701"/>
              <a:gd name="connsiteY3" fmla="*/ 0 h 3084826"/>
              <a:gd name="connsiteX0" fmla="*/ 2311420 w 2804701"/>
              <a:gd name="connsiteY0" fmla="*/ 0 h 3087424"/>
              <a:gd name="connsiteX1" fmla="*/ 0 w 2804701"/>
              <a:gd name="connsiteY1" fmla="*/ 3084826 h 3087424"/>
              <a:gd name="connsiteX2" fmla="*/ 2804701 w 2804701"/>
              <a:gd name="connsiteY2" fmla="*/ 3087424 h 3087424"/>
              <a:gd name="connsiteX3" fmla="*/ 2311420 w 2804701"/>
              <a:gd name="connsiteY3" fmla="*/ 0 h 3087424"/>
              <a:gd name="connsiteX0" fmla="*/ 2311420 w 2818349"/>
              <a:gd name="connsiteY0" fmla="*/ 0 h 3087424"/>
              <a:gd name="connsiteX1" fmla="*/ 0 w 2818349"/>
              <a:gd name="connsiteY1" fmla="*/ 3084826 h 3087424"/>
              <a:gd name="connsiteX2" fmla="*/ 2818349 w 2818349"/>
              <a:gd name="connsiteY2" fmla="*/ 3087424 h 3087424"/>
              <a:gd name="connsiteX3" fmla="*/ 2311420 w 2818349"/>
              <a:gd name="connsiteY3" fmla="*/ 0 h 3087424"/>
            </a:gdLst>
            <a:ahLst/>
            <a:cxnLst>
              <a:cxn ang="0">
                <a:pos x="connsiteX0" y="connsiteY0"/>
              </a:cxn>
              <a:cxn ang="0">
                <a:pos x="connsiteX1" y="connsiteY1"/>
              </a:cxn>
              <a:cxn ang="0">
                <a:pos x="connsiteX2" y="connsiteY2"/>
              </a:cxn>
              <a:cxn ang="0">
                <a:pos x="connsiteX3" y="connsiteY3"/>
              </a:cxn>
            </a:cxnLst>
            <a:rect l="l" t="t" r="r" b="b"/>
            <a:pathLst>
              <a:path w="2818349" h="3087424">
                <a:moveTo>
                  <a:pt x="2311420" y="0"/>
                </a:moveTo>
                <a:lnTo>
                  <a:pt x="0" y="3084826"/>
                </a:lnTo>
                <a:lnTo>
                  <a:pt x="2818349" y="3087424"/>
                </a:lnTo>
                <a:lnTo>
                  <a:pt x="2311420" y="0"/>
                </a:lnTo>
                <a:close/>
              </a:path>
            </a:pathLst>
          </a:custGeom>
          <a:gradFill>
            <a:gsLst>
              <a:gs pos="11000">
                <a:schemeClr val="accent2"/>
              </a:gs>
              <a:gs pos="78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6" name="Freeform 35"/>
          <p:cNvSpPr/>
          <p:nvPr/>
        </p:nvSpPr>
        <p:spPr>
          <a:xfrm>
            <a:off x="7660347" y="1094096"/>
            <a:ext cx="4531653" cy="1344304"/>
          </a:xfrm>
          <a:custGeom>
            <a:avLst/>
            <a:gdLst>
              <a:gd name="connsiteX0" fmla="*/ 0 w 4533900"/>
              <a:gd name="connsiteY0" fmla="*/ 142875 h 1371600"/>
              <a:gd name="connsiteX1" fmla="*/ 4533900 w 4533900"/>
              <a:gd name="connsiteY1" fmla="*/ 0 h 1371600"/>
              <a:gd name="connsiteX2" fmla="*/ 2043113 w 4533900"/>
              <a:gd name="connsiteY2" fmla="*/ 1371600 h 1371600"/>
              <a:gd name="connsiteX3" fmla="*/ 0 w 4533900"/>
              <a:gd name="connsiteY3" fmla="*/ 142875 h 1371600"/>
              <a:gd name="connsiteX0" fmla="*/ 0 w 4533900"/>
              <a:gd name="connsiteY0" fmla="*/ 142875 h 1371600"/>
              <a:gd name="connsiteX1" fmla="*/ 4533900 w 4533900"/>
              <a:gd name="connsiteY1" fmla="*/ 0 h 1371600"/>
              <a:gd name="connsiteX2" fmla="*/ 2021848 w 4533900"/>
              <a:gd name="connsiteY2" fmla="*/ 1371600 h 1371600"/>
              <a:gd name="connsiteX3" fmla="*/ 0 w 4533900"/>
              <a:gd name="connsiteY3" fmla="*/ 142875 h 1371600"/>
              <a:gd name="connsiteX0" fmla="*/ 0 w 4544532"/>
              <a:gd name="connsiteY0" fmla="*/ 153508 h 1371600"/>
              <a:gd name="connsiteX1" fmla="*/ 4544532 w 4544532"/>
              <a:gd name="connsiteY1" fmla="*/ 0 h 1371600"/>
              <a:gd name="connsiteX2" fmla="*/ 2032480 w 4544532"/>
              <a:gd name="connsiteY2" fmla="*/ 1371600 h 1371600"/>
              <a:gd name="connsiteX3" fmla="*/ 0 w 4544532"/>
              <a:gd name="connsiteY3" fmla="*/ 153508 h 1371600"/>
              <a:gd name="connsiteX0" fmla="*/ 0 w 4544532"/>
              <a:gd name="connsiteY0" fmla="*/ 142875 h 1371600"/>
              <a:gd name="connsiteX1" fmla="*/ 4544532 w 4544532"/>
              <a:gd name="connsiteY1" fmla="*/ 0 h 1371600"/>
              <a:gd name="connsiteX2" fmla="*/ 2032480 w 4544532"/>
              <a:gd name="connsiteY2" fmla="*/ 1371600 h 1371600"/>
              <a:gd name="connsiteX3" fmla="*/ 0 w 4544532"/>
              <a:gd name="connsiteY3" fmla="*/ 142875 h 1371600"/>
              <a:gd name="connsiteX0" fmla="*/ 0 w 4536805"/>
              <a:gd name="connsiteY0" fmla="*/ 148026 h 1371600"/>
              <a:gd name="connsiteX1" fmla="*/ 4536805 w 4536805"/>
              <a:gd name="connsiteY1" fmla="*/ 0 h 1371600"/>
              <a:gd name="connsiteX2" fmla="*/ 2024753 w 4536805"/>
              <a:gd name="connsiteY2" fmla="*/ 1371600 h 1371600"/>
              <a:gd name="connsiteX3" fmla="*/ 0 w 4536805"/>
              <a:gd name="connsiteY3" fmla="*/ 148026 h 1371600"/>
              <a:gd name="connsiteX0" fmla="*/ 0 w 4531653"/>
              <a:gd name="connsiteY0" fmla="*/ 142874 h 1371600"/>
              <a:gd name="connsiteX1" fmla="*/ 4531653 w 4531653"/>
              <a:gd name="connsiteY1" fmla="*/ 0 h 1371600"/>
              <a:gd name="connsiteX2" fmla="*/ 2019601 w 4531653"/>
              <a:gd name="connsiteY2" fmla="*/ 1371600 h 1371600"/>
              <a:gd name="connsiteX3" fmla="*/ 0 w 4531653"/>
              <a:gd name="connsiteY3" fmla="*/ 142874 h 1371600"/>
              <a:gd name="connsiteX0" fmla="*/ 0 w 3944799"/>
              <a:gd name="connsiteY0" fmla="*/ 33692 h 1262418"/>
              <a:gd name="connsiteX1" fmla="*/ 3944799 w 3944799"/>
              <a:gd name="connsiteY1" fmla="*/ 0 h 1262418"/>
              <a:gd name="connsiteX2" fmla="*/ 2019601 w 3944799"/>
              <a:gd name="connsiteY2" fmla="*/ 1262418 h 1262418"/>
              <a:gd name="connsiteX3" fmla="*/ 0 w 3944799"/>
              <a:gd name="connsiteY3" fmla="*/ 33692 h 1262418"/>
              <a:gd name="connsiteX0" fmla="*/ 0 w 4531653"/>
              <a:gd name="connsiteY0" fmla="*/ 115578 h 1344304"/>
              <a:gd name="connsiteX1" fmla="*/ 4531653 w 4531653"/>
              <a:gd name="connsiteY1" fmla="*/ 0 h 1344304"/>
              <a:gd name="connsiteX2" fmla="*/ 2019601 w 4531653"/>
              <a:gd name="connsiteY2" fmla="*/ 1344304 h 1344304"/>
              <a:gd name="connsiteX3" fmla="*/ 0 w 4531653"/>
              <a:gd name="connsiteY3" fmla="*/ 115578 h 1344304"/>
            </a:gdLst>
            <a:ahLst/>
            <a:cxnLst>
              <a:cxn ang="0">
                <a:pos x="connsiteX0" y="connsiteY0"/>
              </a:cxn>
              <a:cxn ang="0">
                <a:pos x="connsiteX1" y="connsiteY1"/>
              </a:cxn>
              <a:cxn ang="0">
                <a:pos x="connsiteX2" y="connsiteY2"/>
              </a:cxn>
              <a:cxn ang="0">
                <a:pos x="connsiteX3" y="connsiteY3"/>
              </a:cxn>
            </a:cxnLst>
            <a:rect l="l" t="t" r="r" b="b"/>
            <a:pathLst>
              <a:path w="4531653" h="1344304">
                <a:moveTo>
                  <a:pt x="0" y="115578"/>
                </a:moveTo>
                <a:lnTo>
                  <a:pt x="4531653" y="0"/>
                </a:lnTo>
                <a:lnTo>
                  <a:pt x="2019601" y="1344304"/>
                </a:lnTo>
                <a:lnTo>
                  <a:pt x="0" y="115578"/>
                </a:lnTo>
                <a:close/>
              </a:path>
            </a:pathLst>
          </a:custGeom>
          <a:gradFill>
            <a:gsLst>
              <a:gs pos="9000">
                <a:schemeClr val="accent1"/>
              </a:gs>
              <a:gs pos="100000">
                <a:schemeClr val="accent2"/>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7" name="Freeform 36"/>
          <p:cNvSpPr/>
          <p:nvPr/>
        </p:nvSpPr>
        <p:spPr>
          <a:xfrm>
            <a:off x="4067336" y="4705135"/>
            <a:ext cx="4628534" cy="2161794"/>
          </a:xfrm>
          <a:custGeom>
            <a:avLst/>
            <a:gdLst>
              <a:gd name="connsiteX0" fmla="*/ 0 w 4632158"/>
              <a:gd name="connsiteY0" fmla="*/ 1239253 h 2129590"/>
              <a:gd name="connsiteX1" fmla="*/ 3645569 w 4632158"/>
              <a:gd name="connsiteY1" fmla="*/ 0 h 2129590"/>
              <a:gd name="connsiteX2" fmla="*/ 4632158 w 4632158"/>
              <a:gd name="connsiteY2" fmla="*/ 2129590 h 2129590"/>
              <a:gd name="connsiteX3" fmla="*/ 0 w 4632158"/>
              <a:gd name="connsiteY3" fmla="*/ 1239253 h 2129590"/>
              <a:gd name="connsiteX0" fmla="*/ 0 w 4632158"/>
              <a:gd name="connsiteY0" fmla="*/ 1243228 h 2133565"/>
              <a:gd name="connsiteX1" fmla="*/ 3641593 w 4632158"/>
              <a:gd name="connsiteY1" fmla="*/ 0 h 2133565"/>
              <a:gd name="connsiteX2" fmla="*/ 4632158 w 4632158"/>
              <a:gd name="connsiteY2" fmla="*/ 2133565 h 2133565"/>
              <a:gd name="connsiteX3" fmla="*/ 0 w 4632158"/>
              <a:gd name="connsiteY3" fmla="*/ 1243228 h 2133565"/>
              <a:gd name="connsiteX0" fmla="*/ 0 w 4656011"/>
              <a:gd name="connsiteY0" fmla="*/ 1243228 h 2157419"/>
              <a:gd name="connsiteX1" fmla="*/ 3641593 w 4656011"/>
              <a:gd name="connsiteY1" fmla="*/ 0 h 2157419"/>
              <a:gd name="connsiteX2" fmla="*/ 4656011 w 4656011"/>
              <a:gd name="connsiteY2" fmla="*/ 2157419 h 2157419"/>
              <a:gd name="connsiteX3" fmla="*/ 0 w 4656011"/>
              <a:gd name="connsiteY3" fmla="*/ 1243228 h 2157419"/>
              <a:gd name="connsiteX0" fmla="*/ 0 w 4659987"/>
              <a:gd name="connsiteY0" fmla="*/ 1247204 h 2157419"/>
              <a:gd name="connsiteX1" fmla="*/ 3645569 w 4659987"/>
              <a:gd name="connsiteY1" fmla="*/ 0 h 2157419"/>
              <a:gd name="connsiteX2" fmla="*/ 4659987 w 4659987"/>
              <a:gd name="connsiteY2" fmla="*/ 2157419 h 2157419"/>
              <a:gd name="connsiteX3" fmla="*/ 0 w 4659987"/>
              <a:gd name="connsiteY3" fmla="*/ 1247204 h 2157419"/>
              <a:gd name="connsiteX0" fmla="*/ 0 w 4667938"/>
              <a:gd name="connsiteY0" fmla="*/ 1263107 h 2157419"/>
              <a:gd name="connsiteX1" fmla="*/ 3653520 w 4667938"/>
              <a:gd name="connsiteY1" fmla="*/ 0 h 2157419"/>
              <a:gd name="connsiteX2" fmla="*/ 4667938 w 4667938"/>
              <a:gd name="connsiteY2" fmla="*/ 2157419 h 2157419"/>
              <a:gd name="connsiteX3" fmla="*/ 0 w 4667938"/>
              <a:gd name="connsiteY3" fmla="*/ 1263107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59987"/>
              <a:gd name="connsiteY0" fmla="*/ 1251181 h 2157419"/>
              <a:gd name="connsiteX1" fmla="*/ 3645569 w 4659987"/>
              <a:gd name="connsiteY1" fmla="*/ 0 h 2157419"/>
              <a:gd name="connsiteX2" fmla="*/ 4659987 w 4659987"/>
              <a:gd name="connsiteY2" fmla="*/ 2157419 h 2157419"/>
              <a:gd name="connsiteX3" fmla="*/ 0 w 4659987"/>
              <a:gd name="connsiteY3" fmla="*/ 1251181 h 2157419"/>
              <a:gd name="connsiteX0" fmla="*/ 0 w 4674275"/>
              <a:gd name="connsiteY0" fmla="*/ 1251181 h 2157419"/>
              <a:gd name="connsiteX1" fmla="*/ 3645569 w 4674275"/>
              <a:gd name="connsiteY1" fmla="*/ 0 h 2157419"/>
              <a:gd name="connsiteX2" fmla="*/ 4674275 w 4674275"/>
              <a:gd name="connsiteY2" fmla="*/ 2157419 h 2157419"/>
              <a:gd name="connsiteX3" fmla="*/ 0 w 4674275"/>
              <a:gd name="connsiteY3" fmla="*/ 1251181 h 2157419"/>
              <a:gd name="connsiteX0" fmla="*/ 0 w 4683800"/>
              <a:gd name="connsiteY0" fmla="*/ 1251181 h 2157419"/>
              <a:gd name="connsiteX1" fmla="*/ 3655094 w 4683800"/>
              <a:gd name="connsiteY1" fmla="*/ 0 h 2157419"/>
              <a:gd name="connsiteX2" fmla="*/ 4683800 w 4683800"/>
              <a:gd name="connsiteY2" fmla="*/ 2157419 h 2157419"/>
              <a:gd name="connsiteX3" fmla="*/ 0 w 4683800"/>
              <a:gd name="connsiteY3" fmla="*/ 1251181 h 2157419"/>
              <a:gd name="connsiteX0" fmla="*/ 0 w 4695230"/>
              <a:gd name="connsiteY0" fmla="*/ 1251181 h 2157419"/>
              <a:gd name="connsiteX1" fmla="*/ 3666524 w 4695230"/>
              <a:gd name="connsiteY1" fmla="*/ 0 h 2157419"/>
              <a:gd name="connsiteX2" fmla="*/ 4695230 w 4695230"/>
              <a:gd name="connsiteY2" fmla="*/ 2157419 h 2157419"/>
              <a:gd name="connsiteX3" fmla="*/ 0 w 4695230"/>
              <a:gd name="connsiteY3" fmla="*/ 1251181 h 2157419"/>
              <a:gd name="connsiteX0" fmla="*/ 0 w 4695230"/>
              <a:gd name="connsiteY0" fmla="*/ 1251181 h 2171067"/>
              <a:gd name="connsiteX1" fmla="*/ 3666524 w 4695230"/>
              <a:gd name="connsiteY1" fmla="*/ 0 h 2171067"/>
              <a:gd name="connsiteX2" fmla="*/ 4695230 w 4695230"/>
              <a:gd name="connsiteY2" fmla="*/ 2171067 h 2171067"/>
              <a:gd name="connsiteX3" fmla="*/ 0 w 4695230"/>
              <a:gd name="connsiteY3" fmla="*/ 1251181 h 2171067"/>
              <a:gd name="connsiteX0" fmla="*/ 0 w 4708878"/>
              <a:gd name="connsiteY0" fmla="*/ 1251181 h 2184715"/>
              <a:gd name="connsiteX1" fmla="*/ 3666524 w 4708878"/>
              <a:gd name="connsiteY1" fmla="*/ 0 h 2184715"/>
              <a:gd name="connsiteX2" fmla="*/ 4708878 w 4708878"/>
              <a:gd name="connsiteY2" fmla="*/ 2184715 h 2184715"/>
              <a:gd name="connsiteX3" fmla="*/ 0 w 4708878"/>
              <a:gd name="connsiteY3" fmla="*/ 1251181 h 2184715"/>
              <a:gd name="connsiteX0" fmla="*/ 0 w 4722526"/>
              <a:gd name="connsiteY0" fmla="*/ 1251181 h 2198363"/>
              <a:gd name="connsiteX1" fmla="*/ 3666524 w 4722526"/>
              <a:gd name="connsiteY1" fmla="*/ 0 h 2198363"/>
              <a:gd name="connsiteX2" fmla="*/ 4722526 w 4722526"/>
              <a:gd name="connsiteY2" fmla="*/ 2198363 h 2198363"/>
              <a:gd name="connsiteX3" fmla="*/ 0 w 4722526"/>
              <a:gd name="connsiteY3" fmla="*/ 1251181 h 2198363"/>
              <a:gd name="connsiteX0" fmla="*/ 0 w 4658916"/>
              <a:gd name="connsiteY0" fmla="*/ 1251181 h 2190411"/>
              <a:gd name="connsiteX1" fmla="*/ 3666524 w 4658916"/>
              <a:gd name="connsiteY1" fmla="*/ 0 h 2190411"/>
              <a:gd name="connsiteX2" fmla="*/ 4658916 w 4658916"/>
              <a:gd name="connsiteY2" fmla="*/ 2190411 h 2190411"/>
              <a:gd name="connsiteX3" fmla="*/ 0 w 4658916"/>
              <a:gd name="connsiteY3" fmla="*/ 1251181 h 2190411"/>
              <a:gd name="connsiteX0" fmla="*/ 0 w 4658916"/>
              <a:gd name="connsiteY0" fmla="*/ 1251181 h 2166557"/>
              <a:gd name="connsiteX1" fmla="*/ 3666524 w 4658916"/>
              <a:gd name="connsiteY1" fmla="*/ 0 h 2166557"/>
              <a:gd name="connsiteX2" fmla="*/ 4658916 w 4658916"/>
              <a:gd name="connsiteY2" fmla="*/ 2166557 h 2166557"/>
              <a:gd name="connsiteX3" fmla="*/ 0 w 4658916"/>
              <a:gd name="connsiteY3" fmla="*/ 1251181 h 2166557"/>
              <a:gd name="connsiteX0" fmla="*/ 0 w 4670136"/>
              <a:gd name="connsiteY0" fmla="*/ 1251181 h 2166557"/>
              <a:gd name="connsiteX1" fmla="*/ 3677744 w 4670136"/>
              <a:gd name="connsiteY1" fmla="*/ 0 h 2166557"/>
              <a:gd name="connsiteX2" fmla="*/ 4670136 w 4670136"/>
              <a:gd name="connsiteY2" fmla="*/ 2166557 h 2166557"/>
              <a:gd name="connsiteX3" fmla="*/ 0 w 4670136"/>
              <a:gd name="connsiteY3" fmla="*/ 1251181 h 2166557"/>
              <a:gd name="connsiteX0" fmla="*/ 0 w 4653306"/>
              <a:gd name="connsiteY0" fmla="*/ 1251181 h 2166557"/>
              <a:gd name="connsiteX1" fmla="*/ 3660914 w 4653306"/>
              <a:gd name="connsiteY1" fmla="*/ 0 h 2166557"/>
              <a:gd name="connsiteX2" fmla="*/ 4653306 w 4653306"/>
              <a:gd name="connsiteY2" fmla="*/ 2166557 h 2166557"/>
              <a:gd name="connsiteX3" fmla="*/ 0 w 4653306"/>
              <a:gd name="connsiteY3" fmla="*/ 1251181 h 2166557"/>
              <a:gd name="connsiteX0" fmla="*/ 0 w 4001299"/>
              <a:gd name="connsiteY0" fmla="*/ 869518 h 2166557"/>
              <a:gd name="connsiteX1" fmla="*/ 3008907 w 4001299"/>
              <a:gd name="connsiteY1" fmla="*/ 0 h 2166557"/>
              <a:gd name="connsiteX2" fmla="*/ 4001299 w 4001299"/>
              <a:gd name="connsiteY2" fmla="*/ 2166557 h 2166557"/>
              <a:gd name="connsiteX3" fmla="*/ 0 w 4001299"/>
              <a:gd name="connsiteY3" fmla="*/ 869518 h 2166557"/>
              <a:gd name="connsiteX0" fmla="*/ 0 w 4645354"/>
              <a:gd name="connsiteY0" fmla="*/ 1251181 h 2166557"/>
              <a:gd name="connsiteX1" fmla="*/ 3652962 w 4645354"/>
              <a:gd name="connsiteY1" fmla="*/ 0 h 2166557"/>
              <a:gd name="connsiteX2" fmla="*/ 4645354 w 4645354"/>
              <a:gd name="connsiteY2" fmla="*/ 2166557 h 2166557"/>
              <a:gd name="connsiteX3" fmla="*/ 0 w 4645354"/>
              <a:gd name="connsiteY3" fmla="*/ 1251181 h 2166557"/>
              <a:gd name="connsiteX0" fmla="*/ 0 w 4645354"/>
              <a:gd name="connsiteY0" fmla="*/ 1243230 h 2166557"/>
              <a:gd name="connsiteX1" fmla="*/ 3652962 w 4645354"/>
              <a:gd name="connsiteY1" fmla="*/ 0 h 2166557"/>
              <a:gd name="connsiteX2" fmla="*/ 4645354 w 4645354"/>
              <a:gd name="connsiteY2" fmla="*/ 2166557 h 2166557"/>
              <a:gd name="connsiteX3" fmla="*/ 0 w 4645354"/>
              <a:gd name="connsiteY3" fmla="*/ 1243230 h 2166557"/>
              <a:gd name="connsiteX0" fmla="*/ 0 w 4645354"/>
              <a:gd name="connsiteY0" fmla="*/ 1238467 h 2161794"/>
              <a:gd name="connsiteX1" fmla="*/ 3664911 w 4645354"/>
              <a:gd name="connsiteY1" fmla="*/ 0 h 2161794"/>
              <a:gd name="connsiteX2" fmla="*/ 4645354 w 4645354"/>
              <a:gd name="connsiteY2" fmla="*/ 2161794 h 2161794"/>
              <a:gd name="connsiteX3" fmla="*/ 0 w 4645354"/>
              <a:gd name="connsiteY3" fmla="*/ 1238467 h 2161794"/>
            </a:gdLst>
            <a:ahLst/>
            <a:cxnLst>
              <a:cxn ang="0">
                <a:pos x="connsiteX0" y="connsiteY0"/>
              </a:cxn>
              <a:cxn ang="0">
                <a:pos x="connsiteX1" y="connsiteY1"/>
              </a:cxn>
              <a:cxn ang="0">
                <a:pos x="connsiteX2" y="connsiteY2"/>
              </a:cxn>
              <a:cxn ang="0">
                <a:pos x="connsiteX3" y="connsiteY3"/>
              </a:cxn>
            </a:cxnLst>
            <a:rect l="l" t="t" r="r" b="b"/>
            <a:pathLst>
              <a:path w="4645354" h="2161794">
                <a:moveTo>
                  <a:pt x="0" y="1238467"/>
                </a:moveTo>
                <a:lnTo>
                  <a:pt x="3664911" y="0"/>
                </a:lnTo>
                <a:lnTo>
                  <a:pt x="4645354" y="2161794"/>
                </a:lnTo>
                <a:lnTo>
                  <a:pt x="0" y="1238467"/>
                </a:lnTo>
                <a:close/>
              </a:path>
            </a:pathLst>
          </a:custGeom>
          <a:gradFill>
            <a:gsLst>
              <a:gs pos="2000">
                <a:schemeClr val="accent1"/>
              </a:gs>
              <a:gs pos="100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8" name="Freeform 37"/>
          <p:cNvSpPr/>
          <p:nvPr/>
        </p:nvSpPr>
        <p:spPr>
          <a:xfrm>
            <a:off x="3541852" y="3007895"/>
            <a:ext cx="2834884" cy="2947737"/>
          </a:xfrm>
          <a:custGeom>
            <a:avLst/>
            <a:gdLst>
              <a:gd name="connsiteX0" fmla="*/ 0 w 2791326"/>
              <a:gd name="connsiteY0" fmla="*/ 1816768 h 2947737"/>
              <a:gd name="connsiteX1" fmla="*/ 493294 w 2791326"/>
              <a:gd name="connsiteY1" fmla="*/ 2947737 h 2947737"/>
              <a:gd name="connsiteX2" fmla="*/ 2791326 w 2791326"/>
              <a:gd name="connsiteY2" fmla="*/ 0 h 2947737"/>
              <a:gd name="connsiteX3" fmla="*/ 0 w 2791326"/>
              <a:gd name="connsiteY3" fmla="*/ 1816768 h 2947737"/>
              <a:gd name="connsiteX0" fmla="*/ 0 w 2799638"/>
              <a:gd name="connsiteY0" fmla="*/ 1845863 h 2947737"/>
              <a:gd name="connsiteX1" fmla="*/ 501606 w 2799638"/>
              <a:gd name="connsiteY1" fmla="*/ 2947737 h 2947737"/>
              <a:gd name="connsiteX2" fmla="*/ 2799638 w 2799638"/>
              <a:gd name="connsiteY2" fmla="*/ 0 h 2947737"/>
              <a:gd name="connsiteX3" fmla="*/ 0 w 2799638"/>
              <a:gd name="connsiteY3" fmla="*/ 1845863 h 2947737"/>
              <a:gd name="connsiteX0" fmla="*/ 0 w 2826933"/>
              <a:gd name="connsiteY0" fmla="*/ 1886806 h 2947737"/>
              <a:gd name="connsiteX1" fmla="*/ 528901 w 2826933"/>
              <a:gd name="connsiteY1" fmla="*/ 2947737 h 2947737"/>
              <a:gd name="connsiteX2" fmla="*/ 2826933 w 2826933"/>
              <a:gd name="connsiteY2" fmla="*/ 0 h 2947737"/>
              <a:gd name="connsiteX3" fmla="*/ 0 w 2826933"/>
              <a:gd name="connsiteY3" fmla="*/ 1886806 h 2947737"/>
              <a:gd name="connsiteX0" fmla="*/ 0 w 2826933"/>
              <a:gd name="connsiteY0" fmla="*/ 1859510 h 2947737"/>
              <a:gd name="connsiteX1" fmla="*/ 528901 w 2826933"/>
              <a:gd name="connsiteY1" fmla="*/ 2947737 h 2947737"/>
              <a:gd name="connsiteX2" fmla="*/ 2826933 w 2826933"/>
              <a:gd name="connsiteY2" fmla="*/ 0 h 2947737"/>
              <a:gd name="connsiteX3" fmla="*/ 0 w 2826933"/>
              <a:gd name="connsiteY3" fmla="*/ 1859510 h 2947737"/>
              <a:gd name="connsiteX0" fmla="*/ 0 w 2826933"/>
              <a:gd name="connsiteY0" fmla="*/ 1859510 h 2947737"/>
              <a:gd name="connsiteX1" fmla="*/ 523291 w 2826933"/>
              <a:gd name="connsiteY1" fmla="*/ 2947737 h 2947737"/>
              <a:gd name="connsiteX2" fmla="*/ 2826933 w 2826933"/>
              <a:gd name="connsiteY2" fmla="*/ 0 h 2947737"/>
              <a:gd name="connsiteX3" fmla="*/ 0 w 2826933"/>
              <a:gd name="connsiteY3" fmla="*/ 1859510 h 2947737"/>
              <a:gd name="connsiteX0" fmla="*/ 0 w 2834884"/>
              <a:gd name="connsiteY0" fmla="*/ 1867462 h 2947737"/>
              <a:gd name="connsiteX1" fmla="*/ 531242 w 2834884"/>
              <a:gd name="connsiteY1" fmla="*/ 2947737 h 2947737"/>
              <a:gd name="connsiteX2" fmla="*/ 2834884 w 2834884"/>
              <a:gd name="connsiteY2" fmla="*/ 0 h 2947737"/>
              <a:gd name="connsiteX3" fmla="*/ 0 w 2834884"/>
              <a:gd name="connsiteY3" fmla="*/ 1867462 h 2947737"/>
            </a:gdLst>
            <a:ahLst/>
            <a:cxnLst>
              <a:cxn ang="0">
                <a:pos x="connsiteX0" y="connsiteY0"/>
              </a:cxn>
              <a:cxn ang="0">
                <a:pos x="connsiteX1" y="connsiteY1"/>
              </a:cxn>
              <a:cxn ang="0">
                <a:pos x="connsiteX2" y="connsiteY2"/>
              </a:cxn>
              <a:cxn ang="0">
                <a:pos x="connsiteX3" y="connsiteY3"/>
              </a:cxn>
            </a:cxnLst>
            <a:rect l="l" t="t" r="r" b="b"/>
            <a:pathLst>
              <a:path w="2834884" h="2947737">
                <a:moveTo>
                  <a:pt x="0" y="1867462"/>
                </a:moveTo>
                <a:lnTo>
                  <a:pt x="531242" y="2947737"/>
                </a:lnTo>
                <a:lnTo>
                  <a:pt x="2834884" y="0"/>
                </a:lnTo>
                <a:lnTo>
                  <a:pt x="0" y="1867462"/>
                </a:lnTo>
                <a:close/>
              </a:path>
            </a:pathLst>
          </a:custGeom>
          <a:gradFill>
            <a:gsLst>
              <a:gs pos="15000">
                <a:schemeClr val="accent2"/>
              </a:gs>
              <a:gs pos="97000">
                <a:schemeClr val="accent1"/>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 name="Title 1"/>
          <p:cNvSpPr>
            <a:spLocks noGrp="1"/>
          </p:cNvSpPr>
          <p:nvPr userDrawn="1">
            <p:ph type="title"/>
          </p:nvPr>
        </p:nvSpPr>
        <p:spPr>
          <a:xfrm>
            <a:off x="379413" y="1333500"/>
            <a:ext cx="9521825" cy="4127499"/>
          </a:xfrm>
        </p:spPr>
        <p:txBody>
          <a:bodyPr rIns="0" anchor="t"/>
          <a:lstStyle>
            <a:lvl1pPr>
              <a:defRPr sz="4800">
                <a:solidFill>
                  <a:schemeClr val="bg1"/>
                </a:solidFill>
              </a:defRPr>
            </a:lvl1pPr>
          </a:lstStyle>
          <a:p>
            <a:r>
              <a:rPr lang="en-US" smtClean="0"/>
              <a:t>Click to edit Master title style</a:t>
            </a:r>
            <a:endParaRPr lang="en-GB" dirty="0"/>
          </a:p>
        </p:txBody>
      </p:sp>
    </p:spTree>
    <p:extLst>
      <p:ext uri="{BB962C8B-B14F-4D97-AF65-F5344CB8AC3E}">
        <p14:creationId xmlns:p14="http://schemas.microsoft.com/office/powerpoint/2010/main" val="85693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Option 2">
    <p:spTree>
      <p:nvGrpSpPr>
        <p:cNvPr id="1" name=""/>
        <p:cNvGrpSpPr/>
        <p:nvPr/>
      </p:nvGrpSpPr>
      <p:grpSpPr>
        <a:xfrm>
          <a:off x="0" y="0"/>
          <a:ext cx="0" cy="0"/>
          <a:chOff x="0" y="0"/>
          <a:chExt cx="0" cy="0"/>
        </a:xfrm>
      </p:grpSpPr>
      <p:sp>
        <p:nvSpPr>
          <p:cNvPr id="41" name="Rectangle 40"/>
          <p:cNvSpPr/>
          <p:nvPr userDrawn="1"/>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grpSp>
        <p:nvGrpSpPr>
          <p:cNvPr id="3" name="Group 2"/>
          <p:cNvGrpSpPr/>
          <p:nvPr userDrawn="1"/>
        </p:nvGrpSpPr>
        <p:grpSpPr>
          <a:xfrm>
            <a:off x="-9845" y="-7221"/>
            <a:ext cx="12210731" cy="6884165"/>
            <a:chOff x="-9845" y="-7221"/>
            <a:chExt cx="12210731" cy="6884165"/>
          </a:xfrm>
        </p:grpSpPr>
        <p:sp>
          <p:nvSpPr>
            <p:cNvPr id="6" name="Freeform 5"/>
            <p:cNvSpPr/>
            <p:nvPr/>
          </p:nvSpPr>
          <p:spPr>
            <a:xfrm>
              <a:off x="-6314" y="3602940"/>
              <a:ext cx="3593122" cy="3267566"/>
            </a:xfrm>
            <a:custGeom>
              <a:avLst/>
              <a:gdLst>
                <a:gd name="connsiteX0" fmla="*/ 1392248 w 3580909"/>
                <a:gd name="connsiteY0" fmla="*/ 0 h 3209249"/>
                <a:gd name="connsiteX1" fmla="*/ 0 w 3580909"/>
                <a:gd name="connsiteY1" fmla="*/ 3209249 h 3209249"/>
                <a:gd name="connsiteX2" fmla="*/ 3580909 w 3580909"/>
                <a:gd name="connsiteY2" fmla="*/ 1215267 h 3209249"/>
                <a:gd name="connsiteX3" fmla="*/ 1392248 w 3580909"/>
                <a:gd name="connsiteY3" fmla="*/ 0 h 3209249"/>
                <a:gd name="connsiteX0" fmla="*/ 1406371 w 3595032"/>
                <a:gd name="connsiteY0" fmla="*/ 0 h 3209249"/>
                <a:gd name="connsiteX1" fmla="*/ 0 w 3595032"/>
                <a:gd name="connsiteY1" fmla="*/ 3209249 h 3209249"/>
                <a:gd name="connsiteX2" fmla="*/ 3595032 w 3595032"/>
                <a:gd name="connsiteY2" fmla="*/ 1215267 h 3209249"/>
                <a:gd name="connsiteX3" fmla="*/ 1406371 w 3595032"/>
                <a:gd name="connsiteY3" fmla="*/ 0 h 3209249"/>
                <a:gd name="connsiteX0" fmla="*/ 1399310 w 3587971"/>
                <a:gd name="connsiteY0" fmla="*/ 0 h 3209249"/>
                <a:gd name="connsiteX1" fmla="*/ 0 w 3587971"/>
                <a:gd name="connsiteY1" fmla="*/ 3209249 h 3209249"/>
                <a:gd name="connsiteX2" fmla="*/ 3587971 w 3587971"/>
                <a:gd name="connsiteY2" fmla="*/ 1215267 h 3209249"/>
                <a:gd name="connsiteX3" fmla="*/ 1399310 w 3587971"/>
                <a:gd name="connsiteY3" fmla="*/ 0 h 3209249"/>
                <a:gd name="connsiteX0" fmla="*/ 1399310 w 3587971"/>
                <a:gd name="connsiteY0" fmla="*/ 0 h 3252111"/>
                <a:gd name="connsiteX1" fmla="*/ 0 w 3587971"/>
                <a:gd name="connsiteY1" fmla="*/ 3252111 h 3252111"/>
                <a:gd name="connsiteX2" fmla="*/ 3587971 w 3587971"/>
                <a:gd name="connsiteY2" fmla="*/ 1258129 h 3252111"/>
                <a:gd name="connsiteX3" fmla="*/ 1399310 w 3587971"/>
                <a:gd name="connsiteY3" fmla="*/ 0 h 3252111"/>
                <a:gd name="connsiteX0" fmla="*/ 1396734 w 3585395"/>
                <a:gd name="connsiteY0" fmla="*/ 0 h 3264990"/>
                <a:gd name="connsiteX1" fmla="*/ 0 w 3585395"/>
                <a:gd name="connsiteY1" fmla="*/ 3264990 h 3264990"/>
                <a:gd name="connsiteX2" fmla="*/ 3585395 w 3585395"/>
                <a:gd name="connsiteY2" fmla="*/ 1258129 h 3264990"/>
                <a:gd name="connsiteX3" fmla="*/ 1396734 w 3585395"/>
                <a:gd name="connsiteY3" fmla="*/ 0 h 3264990"/>
                <a:gd name="connsiteX0" fmla="*/ 1404461 w 3593122"/>
                <a:gd name="connsiteY0" fmla="*/ 0 h 3267566"/>
                <a:gd name="connsiteX1" fmla="*/ 0 w 3593122"/>
                <a:gd name="connsiteY1" fmla="*/ 3267566 h 3267566"/>
                <a:gd name="connsiteX2" fmla="*/ 3593122 w 3593122"/>
                <a:gd name="connsiteY2" fmla="*/ 1258129 h 3267566"/>
                <a:gd name="connsiteX3" fmla="*/ 1404461 w 3593122"/>
                <a:gd name="connsiteY3" fmla="*/ 0 h 3267566"/>
              </a:gdLst>
              <a:ahLst/>
              <a:cxnLst>
                <a:cxn ang="0">
                  <a:pos x="connsiteX0" y="connsiteY0"/>
                </a:cxn>
                <a:cxn ang="0">
                  <a:pos x="connsiteX1" y="connsiteY1"/>
                </a:cxn>
                <a:cxn ang="0">
                  <a:pos x="connsiteX2" y="connsiteY2"/>
                </a:cxn>
                <a:cxn ang="0">
                  <a:pos x="connsiteX3" y="connsiteY3"/>
                </a:cxn>
              </a:cxnLst>
              <a:rect l="l" t="t" r="r" b="b"/>
              <a:pathLst>
                <a:path w="3593122" h="3267566">
                  <a:moveTo>
                    <a:pt x="1404461" y="0"/>
                  </a:moveTo>
                  <a:lnTo>
                    <a:pt x="0" y="3267566"/>
                  </a:lnTo>
                  <a:lnTo>
                    <a:pt x="3593122" y="1258129"/>
                  </a:lnTo>
                  <a:lnTo>
                    <a:pt x="1404461" y="0"/>
                  </a:lnTo>
                  <a:close/>
                </a:path>
              </a:pathLst>
            </a:custGeom>
            <a:gradFill>
              <a:gsLst>
                <a:gs pos="100000">
                  <a:schemeClr val="accent3"/>
                </a:gs>
                <a:gs pos="44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7" name="Freeform 6"/>
            <p:cNvSpPr/>
            <p:nvPr/>
          </p:nvSpPr>
          <p:spPr>
            <a:xfrm>
              <a:off x="1390330" y="1741468"/>
              <a:ext cx="2199979" cy="3164694"/>
            </a:xfrm>
            <a:custGeom>
              <a:avLst/>
              <a:gdLst>
                <a:gd name="connsiteX0" fmla="*/ 1739462 w 2186152"/>
                <a:gd name="connsiteY0" fmla="*/ 0 h 3095296"/>
                <a:gd name="connsiteX1" fmla="*/ 0 w 2186152"/>
                <a:gd name="connsiteY1" fmla="*/ 1891862 h 3095296"/>
                <a:gd name="connsiteX2" fmla="*/ 2186152 w 2186152"/>
                <a:gd name="connsiteY2" fmla="*/ 3095296 h 3095296"/>
                <a:gd name="connsiteX3" fmla="*/ 1739462 w 2186152"/>
                <a:gd name="connsiteY3" fmla="*/ 0 h 3095296"/>
                <a:gd name="connsiteX0" fmla="*/ 1733563 w 2186152"/>
                <a:gd name="connsiteY0" fmla="*/ 0 h 3112994"/>
                <a:gd name="connsiteX1" fmla="*/ 0 w 2186152"/>
                <a:gd name="connsiteY1" fmla="*/ 1909560 h 3112994"/>
                <a:gd name="connsiteX2" fmla="*/ 2186152 w 2186152"/>
                <a:gd name="connsiteY2" fmla="*/ 3112994 h 3112994"/>
                <a:gd name="connsiteX3" fmla="*/ 1733563 w 2186152"/>
                <a:gd name="connsiteY3" fmla="*/ 0 h 3112994"/>
                <a:gd name="connsiteX0" fmla="*/ 1752613 w 2186152"/>
                <a:gd name="connsiteY0" fmla="*/ 0 h 3108232"/>
                <a:gd name="connsiteX1" fmla="*/ 0 w 2186152"/>
                <a:gd name="connsiteY1" fmla="*/ 1904798 h 3108232"/>
                <a:gd name="connsiteX2" fmla="*/ 2186152 w 2186152"/>
                <a:gd name="connsiteY2" fmla="*/ 3108232 h 3108232"/>
                <a:gd name="connsiteX3" fmla="*/ 1752613 w 2186152"/>
                <a:gd name="connsiteY3" fmla="*/ 0 h 3108232"/>
                <a:gd name="connsiteX0" fmla="*/ 1738326 w 2186152"/>
                <a:gd name="connsiteY0" fmla="*/ 0 h 3108232"/>
                <a:gd name="connsiteX1" fmla="*/ 0 w 2186152"/>
                <a:gd name="connsiteY1" fmla="*/ 1904798 h 3108232"/>
                <a:gd name="connsiteX2" fmla="*/ 2186152 w 2186152"/>
                <a:gd name="connsiteY2" fmla="*/ 3108232 h 3108232"/>
                <a:gd name="connsiteX3" fmla="*/ 1738326 w 2186152"/>
                <a:gd name="connsiteY3" fmla="*/ 0 h 3108232"/>
                <a:gd name="connsiteX0" fmla="*/ 1724039 w 2186152"/>
                <a:gd name="connsiteY0" fmla="*/ 0 h 3089182"/>
                <a:gd name="connsiteX1" fmla="*/ 0 w 2186152"/>
                <a:gd name="connsiteY1" fmla="*/ 1885748 h 3089182"/>
                <a:gd name="connsiteX2" fmla="*/ 2186152 w 2186152"/>
                <a:gd name="connsiteY2" fmla="*/ 3089182 h 3089182"/>
                <a:gd name="connsiteX3" fmla="*/ 1724039 w 2186152"/>
                <a:gd name="connsiteY3" fmla="*/ 0 h 3089182"/>
                <a:gd name="connsiteX0" fmla="*/ 1743089 w 2205202"/>
                <a:gd name="connsiteY0" fmla="*/ 0 h 3089182"/>
                <a:gd name="connsiteX1" fmla="*/ 0 w 2205202"/>
                <a:gd name="connsiteY1" fmla="*/ 1861935 h 3089182"/>
                <a:gd name="connsiteX2" fmla="*/ 2205202 w 2205202"/>
                <a:gd name="connsiteY2" fmla="*/ 3089182 h 3089182"/>
                <a:gd name="connsiteX3" fmla="*/ 1743089 w 2205202"/>
                <a:gd name="connsiteY3" fmla="*/ 0 h 3089182"/>
                <a:gd name="connsiteX0" fmla="*/ 1733564 w 2205202"/>
                <a:gd name="connsiteY0" fmla="*/ 0 h 3079657"/>
                <a:gd name="connsiteX1" fmla="*/ 0 w 2205202"/>
                <a:gd name="connsiteY1" fmla="*/ 1852410 h 3079657"/>
                <a:gd name="connsiteX2" fmla="*/ 2205202 w 2205202"/>
                <a:gd name="connsiteY2" fmla="*/ 3079657 h 3079657"/>
                <a:gd name="connsiteX3" fmla="*/ 1733564 w 2205202"/>
                <a:gd name="connsiteY3" fmla="*/ 0 h 3079657"/>
                <a:gd name="connsiteX0" fmla="*/ 1695464 w 2167102"/>
                <a:gd name="connsiteY0" fmla="*/ 0 h 3079657"/>
                <a:gd name="connsiteX1" fmla="*/ 0 w 2167102"/>
                <a:gd name="connsiteY1" fmla="*/ 1871460 h 3079657"/>
                <a:gd name="connsiteX2" fmla="*/ 2167102 w 2167102"/>
                <a:gd name="connsiteY2" fmla="*/ 3079657 h 3079657"/>
                <a:gd name="connsiteX3" fmla="*/ 1695464 w 2167102"/>
                <a:gd name="connsiteY3" fmla="*/ 0 h 3079657"/>
                <a:gd name="connsiteX0" fmla="*/ 1724039 w 2195677"/>
                <a:gd name="connsiteY0" fmla="*/ 0 h 3079657"/>
                <a:gd name="connsiteX1" fmla="*/ 0 w 2195677"/>
                <a:gd name="connsiteY1" fmla="*/ 1866698 h 3079657"/>
                <a:gd name="connsiteX2" fmla="*/ 2195677 w 2195677"/>
                <a:gd name="connsiteY2" fmla="*/ 3079657 h 3079657"/>
                <a:gd name="connsiteX3" fmla="*/ 1724039 w 2195677"/>
                <a:gd name="connsiteY3" fmla="*/ 0 h 3079657"/>
                <a:gd name="connsiteX0" fmla="*/ 1746073 w 2195677"/>
                <a:gd name="connsiteY0" fmla="*/ 0 h 3079657"/>
                <a:gd name="connsiteX1" fmla="*/ 0 w 2195677"/>
                <a:gd name="connsiteY1" fmla="*/ 1866698 h 3079657"/>
                <a:gd name="connsiteX2" fmla="*/ 2195677 w 2195677"/>
                <a:gd name="connsiteY2" fmla="*/ 3079657 h 3079657"/>
                <a:gd name="connsiteX3" fmla="*/ 1746073 w 2195677"/>
                <a:gd name="connsiteY3" fmla="*/ 0 h 3079657"/>
                <a:gd name="connsiteX0" fmla="*/ 1714323 w 2195677"/>
                <a:gd name="connsiteY0" fmla="*/ 0 h 3098707"/>
                <a:gd name="connsiteX1" fmla="*/ 0 w 2195677"/>
                <a:gd name="connsiteY1" fmla="*/ 1885748 h 3098707"/>
                <a:gd name="connsiteX2" fmla="*/ 2195677 w 2195677"/>
                <a:gd name="connsiteY2" fmla="*/ 3098707 h 3098707"/>
                <a:gd name="connsiteX3" fmla="*/ 1714323 w 2195677"/>
                <a:gd name="connsiteY3" fmla="*/ 0 h 3098707"/>
                <a:gd name="connsiteX0" fmla="*/ 1720673 w 2195677"/>
                <a:gd name="connsiteY0" fmla="*/ 0 h 3092357"/>
                <a:gd name="connsiteX1" fmla="*/ 0 w 2195677"/>
                <a:gd name="connsiteY1" fmla="*/ 1879398 h 3092357"/>
                <a:gd name="connsiteX2" fmla="*/ 2195677 w 2195677"/>
                <a:gd name="connsiteY2" fmla="*/ 3092357 h 3092357"/>
                <a:gd name="connsiteX3" fmla="*/ 1720673 w 2195677"/>
                <a:gd name="connsiteY3" fmla="*/ 0 h 3092357"/>
                <a:gd name="connsiteX0" fmla="*/ 1739723 w 2195677"/>
                <a:gd name="connsiteY0" fmla="*/ 0 h 3086007"/>
                <a:gd name="connsiteX1" fmla="*/ 0 w 2195677"/>
                <a:gd name="connsiteY1" fmla="*/ 1873048 h 3086007"/>
                <a:gd name="connsiteX2" fmla="*/ 2195677 w 2195677"/>
                <a:gd name="connsiteY2" fmla="*/ 3086007 h 3086007"/>
                <a:gd name="connsiteX3" fmla="*/ 1739723 w 2195677"/>
                <a:gd name="connsiteY3" fmla="*/ 0 h 3086007"/>
                <a:gd name="connsiteX0" fmla="*/ 1720673 w 2195677"/>
                <a:gd name="connsiteY0" fmla="*/ 0 h 3155857"/>
                <a:gd name="connsiteX1" fmla="*/ 0 w 2195677"/>
                <a:gd name="connsiteY1" fmla="*/ 1942898 h 3155857"/>
                <a:gd name="connsiteX2" fmla="*/ 2195677 w 2195677"/>
                <a:gd name="connsiteY2" fmla="*/ 3155857 h 3155857"/>
                <a:gd name="connsiteX3" fmla="*/ 1720673 w 2195677"/>
                <a:gd name="connsiteY3" fmla="*/ 0 h 3155857"/>
                <a:gd name="connsiteX0" fmla="*/ 1720673 w 2195677"/>
                <a:gd name="connsiteY0" fmla="*/ 0 h 3079657"/>
                <a:gd name="connsiteX1" fmla="*/ 0 w 2195677"/>
                <a:gd name="connsiteY1" fmla="*/ 1866698 h 3079657"/>
                <a:gd name="connsiteX2" fmla="*/ 2195677 w 2195677"/>
                <a:gd name="connsiteY2" fmla="*/ 3079657 h 3079657"/>
                <a:gd name="connsiteX3" fmla="*/ 1720673 w 2195677"/>
                <a:gd name="connsiteY3" fmla="*/ 0 h 3079657"/>
                <a:gd name="connsiteX0" fmla="*/ 1720673 w 2195677"/>
                <a:gd name="connsiteY0" fmla="*/ 0 h 3149507"/>
                <a:gd name="connsiteX1" fmla="*/ 0 w 2195677"/>
                <a:gd name="connsiteY1" fmla="*/ 1936548 h 3149507"/>
                <a:gd name="connsiteX2" fmla="*/ 2195677 w 2195677"/>
                <a:gd name="connsiteY2" fmla="*/ 3149507 h 3149507"/>
                <a:gd name="connsiteX3" fmla="*/ 1720673 w 219567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24975 w 2199979"/>
                <a:gd name="connsiteY0" fmla="*/ 0 h 3149507"/>
                <a:gd name="connsiteX1" fmla="*/ 0 w 2199979"/>
                <a:gd name="connsiteY1" fmla="*/ 1921800 h 3149507"/>
                <a:gd name="connsiteX2" fmla="*/ 2199979 w 2199979"/>
                <a:gd name="connsiteY2" fmla="*/ 3149507 h 3149507"/>
                <a:gd name="connsiteX3" fmla="*/ 1724975 w 2199979"/>
                <a:gd name="connsiteY3" fmla="*/ 0 h 3149507"/>
                <a:gd name="connsiteX0" fmla="*/ 1722399 w 2199979"/>
                <a:gd name="connsiteY0" fmla="*/ 0 h 3072234"/>
                <a:gd name="connsiteX1" fmla="*/ 0 w 2199979"/>
                <a:gd name="connsiteY1" fmla="*/ 1844527 h 3072234"/>
                <a:gd name="connsiteX2" fmla="*/ 2199979 w 2199979"/>
                <a:gd name="connsiteY2" fmla="*/ 3072234 h 3072234"/>
                <a:gd name="connsiteX3" fmla="*/ 1722399 w 2199979"/>
                <a:gd name="connsiteY3" fmla="*/ 0 h 3072234"/>
                <a:gd name="connsiteX0" fmla="*/ 1722399 w 2199979"/>
                <a:gd name="connsiteY0" fmla="*/ 0 h 3123750"/>
                <a:gd name="connsiteX1" fmla="*/ 0 w 2199979"/>
                <a:gd name="connsiteY1" fmla="*/ 1896043 h 3123750"/>
                <a:gd name="connsiteX2" fmla="*/ 2199979 w 2199979"/>
                <a:gd name="connsiteY2" fmla="*/ 3123750 h 3123750"/>
                <a:gd name="connsiteX3" fmla="*/ 1722399 w 2199979"/>
                <a:gd name="connsiteY3" fmla="*/ 0 h 3123750"/>
                <a:gd name="connsiteX0" fmla="*/ 1736047 w 2199979"/>
                <a:gd name="connsiteY0" fmla="*/ 0 h 3164694"/>
                <a:gd name="connsiteX1" fmla="*/ 0 w 2199979"/>
                <a:gd name="connsiteY1" fmla="*/ 1936987 h 3164694"/>
                <a:gd name="connsiteX2" fmla="*/ 2199979 w 2199979"/>
                <a:gd name="connsiteY2" fmla="*/ 3164694 h 3164694"/>
                <a:gd name="connsiteX3" fmla="*/ 1736047 w 2199979"/>
                <a:gd name="connsiteY3" fmla="*/ 0 h 3164694"/>
              </a:gdLst>
              <a:ahLst/>
              <a:cxnLst>
                <a:cxn ang="0">
                  <a:pos x="connsiteX0" y="connsiteY0"/>
                </a:cxn>
                <a:cxn ang="0">
                  <a:pos x="connsiteX1" y="connsiteY1"/>
                </a:cxn>
                <a:cxn ang="0">
                  <a:pos x="connsiteX2" y="connsiteY2"/>
                </a:cxn>
                <a:cxn ang="0">
                  <a:pos x="connsiteX3" y="connsiteY3"/>
                </a:cxn>
              </a:cxnLst>
              <a:rect l="l" t="t" r="r" b="b"/>
              <a:pathLst>
                <a:path w="2199979" h="3164694">
                  <a:moveTo>
                    <a:pt x="1736047" y="0"/>
                  </a:moveTo>
                  <a:lnTo>
                    <a:pt x="0" y="1936987"/>
                  </a:lnTo>
                  <a:lnTo>
                    <a:pt x="2199979" y="3164694"/>
                  </a:lnTo>
                  <a:lnTo>
                    <a:pt x="1736047" y="0"/>
                  </a:lnTo>
                  <a:close/>
                </a:path>
              </a:pathLst>
            </a:custGeom>
            <a:gradFill>
              <a:gsLst>
                <a:gs pos="100000">
                  <a:schemeClr val="accent3"/>
                </a:gs>
                <a:gs pos="44000">
                  <a:schemeClr val="accent2"/>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8" name="Freeform 7"/>
            <p:cNvSpPr/>
            <p:nvPr/>
          </p:nvSpPr>
          <p:spPr>
            <a:xfrm>
              <a:off x="6375805" y="1"/>
              <a:ext cx="4644129" cy="1222744"/>
            </a:xfrm>
            <a:custGeom>
              <a:avLst/>
              <a:gdLst>
                <a:gd name="connsiteX0" fmla="*/ 0 w 4550735"/>
                <a:gd name="connsiteY0" fmla="*/ 0 h 1222745"/>
                <a:gd name="connsiteX1" fmla="*/ 1222744 w 4550735"/>
                <a:gd name="connsiteY1" fmla="*/ 1222745 h 1222745"/>
                <a:gd name="connsiteX2" fmla="*/ 4550735 w 4550735"/>
                <a:gd name="connsiteY2" fmla="*/ 10633 h 1222745"/>
                <a:gd name="connsiteX3" fmla="*/ 0 w 4550735"/>
                <a:gd name="connsiteY3" fmla="*/ 0 h 1222745"/>
                <a:gd name="connsiteX0" fmla="*/ 0 w 4582633"/>
                <a:gd name="connsiteY0" fmla="*/ 10633 h 1212112"/>
                <a:gd name="connsiteX1" fmla="*/ 1254642 w 4582633"/>
                <a:gd name="connsiteY1" fmla="*/ 1212112 h 1212112"/>
                <a:gd name="connsiteX2" fmla="*/ 4582633 w 4582633"/>
                <a:gd name="connsiteY2" fmla="*/ 0 h 1212112"/>
                <a:gd name="connsiteX3" fmla="*/ 0 w 4582633"/>
                <a:gd name="connsiteY3" fmla="*/ 10633 h 1212112"/>
                <a:gd name="connsiteX0" fmla="*/ 0 w 4566685"/>
                <a:gd name="connsiteY0" fmla="*/ 0 h 1228061"/>
                <a:gd name="connsiteX1" fmla="*/ 1238694 w 4566685"/>
                <a:gd name="connsiteY1" fmla="*/ 1228061 h 1228061"/>
                <a:gd name="connsiteX2" fmla="*/ 4566685 w 4566685"/>
                <a:gd name="connsiteY2" fmla="*/ 15949 h 1228061"/>
                <a:gd name="connsiteX3" fmla="*/ 0 w 4566685"/>
                <a:gd name="connsiteY3" fmla="*/ 0 h 1228061"/>
                <a:gd name="connsiteX0" fmla="*/ 0 w 4566685"/>
                <a:gd name="connsiteY0" fmla="*/ 0 h 1217428"/>
                <a:gd name="connsiteX1" fmla="*/ 1238694 w 4566685"/>
                <a:gd name="connsiteY1" fmla="*/ 1217428 h 1217428"/>
                <a:gd name="connsiteX2" fmla="*/ 4566685 w 4566685"/>
                <a:gd name="connsiteY2" fmla="*/ 5316 h 1217428"/>
                <a:gd name="connsiteX3" fmla="*/ 0 w 4566685"/>
                <a:gd name="connsiteY3" fmla="*/ 0 h 1217428"/>
                <a:gd name="connsiteX0" fmla="*/ 0 w 4614532"/>
                <a:gd name="connsiteY0" fmla="*/ 0 h 1217428"/>
                <a:gd name="connsiteX1" fmla="*/ 1238694 w 4614532"/>
                <a:gd name="connsiteY1" fmla="*/ 1217428 h 1217428"/>
                <a:gd name="connsiteX2" fmla="*/ 4614532 w 4614532"/>
                <a:gd name="connsiteY2" fmla="*/ 5316 h 1217428"/>
                <a:gd name="connsiteX3" fmla="*/ 0 w 4614532"/>
                <a:gd name="connsiteY3" fmla="*/ 0 h 1217428"/>
                <a:gd name="connsiteX0" fmla="*/ 0 w 4614532"/>
                <a:gd name="connsiteY0" fmla="*/ 0 h 1228060"/>
                <a:gd name="connsiteX1" fmla="*/ 1286541 w 4614532"/>
                <a:gd name="connsiteY1" fmla="*/ 1228060 h 1228060"/>
                <a:gd name="connsiteX2" fmla="*/ 4614532 w 4614532"/>
                <a:gd name="connsiteY2" fmla="*/ 5316 h 1228060"/>
                <a:gd name="connsiteX3" fmla="*/ 0 w 4614532"/>
                <a:gd name="connsiteY3" fmla="*/ 0 h 1228060"/>
                <a:gd name="connsiteX0" fmla="*/ 0 w 4614532"/>
                <a:gd name="connsiteY0" fmla="*/ 10633 h 1222744"/>
                <a:gd name="connsiteX1" fmla="*/ 1286541 w 4614532"/>
                <a:gd name="connsiteY1" fmla="*/ 1222744 h 1222744"/>
                <a:gd name="connsiteX2" fmla="*/ 4614532 w 4614532"/>
                <a:gd name="connsiteY2" fmla="*/ 0 h 1222744"/>
                <a:gd name="connsiteX3" fmla="*/ 0 w 4614532"/>
                <a:gd name="connsiteY3" fmla="*/ 10633 h 1222744"/>
                <a:gd name="connsiteX0" fmla="*/ 0 w 4614532"/>
                <a:gd name="connsiteY0" fmla="*/ 10633 h 1201479"/>
                <a:gd name="connsiteX1" fmla="*/ 1238695 w 4614532"/>
                <a:gd name="connsiteY1" fmla="*/ 1201479 h 1201479"/>
                <a:gd name="connsiteX2" fmla="*/ 4614532 w 4614532"/>
                <a:gd name="connsiteY2" fmla="*/ 0 h 1201479"/>
                <a:gd name="connsiteX3" fmla="*/ 0 w 4614532"/>
                <a:gd name="connsiteY3" fmla="*/ 10633 h 1201479"/>
                <a:gd name="connsiteX0" fmla="*/ 0 w 4614532"/>
                <a:gd name="connsiteY0" fmla="*/ 10633 h 1222744"/>
                <a:gd name="connsiteX1" fmla="*/ 1249328 w 4614532"/>
                <a:gd name="connsiteY1" fmla="*/ 1222744 h 1222744"/>
                <a:gd name="connsiteX2" fmla="*/ 4614532 w 4614532"/>
                <a:gd name="connsiteY2" fmla="*/ 0 h 1222744"/>
                <a:gd name="connsiteX3" fmla="*/ 0 w 4614532"/>
                <a:gd name="connsiteY3" fmla="*/ 10633 h 1222744"/>
                <a:gd name="connsiteX0" fmla="*/ 0 w 4614532"/>
                <a:gd name="connsiteY0" fmla="*/ 0 h 1222744"/>
                <a:gd name="connsiteX1" fmla="*/ 1249328 w 4614532"/>
                <a:gd name="connsiteY1" fmla="*/ 1222744 h 1222744"/>
                <a:gd name="connsiteX2" fmla="*/ 4614532 w 4614532"/>
                <a:gd name="connsiteY2" fmla="*/ 0 h 1222744"/>
                <a:gd name="connsiteX3" fmla="*/ 0 w 4614532"/>
                <a:gd name="connsiteY3" fmla="*/ 0 h 1222744"/>
                <a:gd name="connsiteX0" fmla="*/ 0 w 4630481"/>
                <a:gd name="connsiteY0" fmla="*/ 0 h 1222744"/>
                <a:gd name="connsiteX1" fmla="*/ 1249328 w 4630481"/>
                <a:gd name="connsiteY1" fmla="*/ 1222744 h 1222744"/>
                <a:gd name="connsiteX2" fmla="*/ 4630481 w 4630481"/>
                <a:gd name="connsiteY2" fmla="*/ 0 h 1222744"/>
                <a:gd name="connsiteX3" fmla="*/ 0 w 4630481"/>
                <a:gd name="connsiteY3" fmla="*/ 0 h 1222744"/>
                <a:gd name="connsiteX0" fmla="*/ 0 w 4671425"/>
                <a:gd name="connsiteY0" fmla="*/ 0 h 1222744"/>
                <a:gd name="connsiteX1" fmla="*/ 1290272 w 4671425"/>
                <a:gd name="connsiteY1" fmla="*/ 1222744 h 1222744"/>
                <a:gd name="connsiteX2" fmla="*/ 4671425 w 4671425"/>
                <a:gd name="connsiteY2" fmla="*/ 0 h 1222744"/>
                <a:gd name="connsiteX3" fmla="*/ 0 w 4671425"/>
                <a:gd name="connsiteY3" fmla="*/ 0 h 1222744"/>
                <a:gd name="connsiteX0" fmla="*/ 0 w 4671425"/>
                <a:gd name="connsiteY0" fmla="*/ 0 h 1222744"/>
                <a:gd name="connsiteX1" fmla="*/ 1290272 w 4671425"/>
                <a:gd name="connsiteY1" fmla="*/ 1222744 h 1222744"/>
                <a:gd name="connsiteX2" fmla="*/ 4671425 w 4671425"/>
                <a:gd name="connsiteY2" fmla="*/ 614149 h 1222744"/>
                <a:gd name="connsiteX3" fmla="*/ 0 w 4671425"/>
                <a:gd name="connsiteY3" fmla="*/ 0 h 1222744"/>
                <a:gd name="connsiteX0" fmla="*/ 0 w 4657777"/>
                <a:gd name="connsiteY0" fmla="*/ 13648 h 1236392"/>
                <a:gd name="connsiteX1" fmla="*/ 1290272 w 4657777"/>
                <a:gd name="connsiteY1" fmla="*/ 1236392 h 1236392"/>
                <a:gd name="connsiteX2" fmla="*/ 4657777 w 4657777"/>
                <a:gd name="connsiteY2" fmla="*/ 0 h 1236392"/>
                <a:gd name="connsiteX3" fmla="*/ 0 w 4657777"/>
                <a:gd name="connsiteY3" fmla="*/ 13648 h 1236392"/>
                <a:gd name="connsiteX0" fmla="*/ 0 w 4644129"/>
                <a:gd name="connsiteY0" fmla="*/ 0 h 1222744"/>
                <a:gd name="connsiteX1" fmla="*/ 1290272 w 4644129"/>
                <a:gd name="connsiteY1" fmla="*/ 1222744 h 1222744"/>
                <a:gd name="connsiteX2" fmla="*/ 4644129 w 4644129"/>
                <a:gd name="connsiteY2" fmla="*/ 0 h 1222744"/>
                <a:gd name="connsiteX3" fmla="*/ 0 w 4644129"/>
                <a:gd name="connsiteY3" fmla="*/ 0 h 1222744"/>
              </a:gdLst>
              <a:ahLst/>
              <a:cxnLst>
                <a:cxn ang="0">
                  <a:pos x="connsiteX0" y="connsiteY0"/>
                </a:cxn>
                <a:cxn ang="0">
                  <a:pos x="connsiteX1" y="connsiteY1"/>
                </a:cxn>
                <a:cxn ang="0">
                  <a:pos x="connsiteX2" y="connsiteY2"/>
                </a:cxn>
                <a:cxn ang="0">
                  <a:pos x="connsiteX3" y="connsiteY3"/>
                </a:cxn>
              </a:cxnLst>
              <a:rect l="l" t="t" r="r" b="b"/>
              <a:pathLst>
                <a:path w="4644129" h="1222744">
                  <a:moveTo>
                    <a:pt x="0" y="0"/>
                  </a:moveTo>
                  <a:lnTo>
                    <a:pt x="1290272" y="1222744"/>
                  </a:lnTo>
                  <a:lnTo>
                    <a:pt x="4644129" y="0"/>
                  </a:lnTo>
                  <a:lnTo>
                    <a:pt x="0" y="0"/>
                  </a:lnTo>
                  <a:close/>
                </a:path>
              </a:pathLst>
            </a:custGeom>
            <a:gradFill>
              <a:gsLst>
                <a:gs pos="100000">
                  <a:schemeClr val="accent3"/>
                </a:gs>
                <a:gs pos="35000">
                  <a:schemeClr val="accent2"/>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4052439" y="2989173"/>
              <a:ext cx="3708351" cy="2971471"/>
            </a:xfrm>
            <a:custGeom>
              <a:avLst/>
              <a:gdLst>
                <a:gd name="connsiteX0" fmla="*/ 2291255 w 3641834"/>
                <a:gd name="connsiteY0" fmla="*/ 0 h 2958662"/>
                <a:gd name="connsiteX1" fmla="*/ 3641834 w 3641834"/>
                <a:gd name="connsiteY1" fmla="*/ 1692165 h 2958662"/>
                <a:gd name="connsiteX2" fmla="*/ 0 w 3641834"/>
                <a:gd name="connsiteY2" fmla="*/ 2958662 h 2958662"/>
                <a:gd name="connsiteX3" fmla="*/ 2291255 w 3641834"/>
                <a:gd name="connsiteY3" fmla="*/ 0 h 2958662"/>
                <a:gd name="connsiteX0" fmla="*/ 2291255 w 3641834"/>
                <a:gd name="connsiteY0" fmla="*/ 0 h 2963917"/>
                <a:gd name="connsiteX1" fmla="*/ 3641834 w 3641834"/>
                <a:gd name="connsiteY1" fmla="*/ 1697420 h 2963917"/>
                <a:gd name="connsiteX2" fmla="*/ 0 w 3641834"/>
                <a:gd name="connsiteY2" fmla="*/ 2963917 h 2963917"/>
                <a:gd name="connsiteX3" fmla="*/ 2291255 w 3641834"/>
                <a:gd name="connsiteY3" fmla="*/ 0 h 2963917"/>
                <a:gd name="connsiteX0" fmla="*/ 2301765 w 3641834"/>
                <a:gd name="connsiteY0" fmla="*/ 0 h 2948152"/>
                <a:gd name="connsiteX1" fmla="*/ 3641834 w 3641834"/>
                <a:gd name="connsiteY1" fmla="*/ 1681655 h 2948152"/>
                <a:gd name="connsiteX2" fmla="*/ 0 w 3641834"/>
                <a:gd name="connsiteY2" fmla="*/ 2948152 h 2948152"/>
                <a:gd name="connsiteX3" fmla="*/ 2301765 w 3641834"/>
                <a:gd name="connsiteY3" fmla="*/ 0 h 2948152"/>
                <a:gd name="connsiteX0" fmla="*/ 2293452 w 3641834"/>
                <a:gd name="connsiteY0" fmla="*/ 0 h 2948152"/>
                <a:gd name="connsiteX1" fmla="*/ 3641834 w 3641834"/>
                <a:gd name="connsiteY1" fmla="*/ 1681655 h 2948152"/>
                <a:gd name="connsiteX2" fmla="*/ 0 w 3641834"/>
                <a:gd name="connsiteY2" fmla="*/ 2948152 h 2948152"/>
                <a:gd name="connsiteX3" fmla="*/ 2293452 w 3641834"/>
                <a:gd name="connsiteY3" fmla="*/ 0 h 2948152"/>
                <a:gd name="connsiteX0" fmla="*/ 2305379 w 3653761"/>
                <a:gd name="connsiteY0" fmla="*/ 0 h 2944176"/>
                <a:gd name="connsiteX1" fmla="*/ 3653761 w 3653761"/>
                <a:gd name="connsiteY1" fmla="*/ 1681655 h 2944176"/>
                <a:gd name="connsiteX2" fmla="*/ 0 w 3653761"/>
                <a:gd name="connsiteY2" fmla="*/ 2944176 h 2944176"/>
                <a:gd name="connsiteX3" fmla="*/ 2305379 w 3653761"/>
                <a:gd name="connsiteY3" fmla="*/ 0 h 2944176"/>
                <a:gd name="connsiteX0" fmla="*/ 2291731 w 3653761"/>
                <a:gd name="connsiteY0" fmla="*/ 0 h 2944176"/>
                <a:gd name="connsiteX1" fmla="*/ 3653761 w 3653761"/>
                <a:gd name="connsiteY1" fmla="*/ 1681655 h 2944176"/>
                <a:gd name="connsiteX2" fmla="*/ 0 w 3653761"/>
                <a:gd name="connsiteY2" fmla="*/ 2944176 h 2944176"/>
                <a:gd name="connsiteX3" fmla="*/ 2291731 w 3653761"/>
                <a:gd name="connsiteY3" fmla="*/ 0 h 2944176"/>
                <a:gd name="connsiteX0" fmla="*/ 2305378 w 3653761"/>
                <a:gd name="connsiteY0" fmla="*/ 0 h 2971471"/>
                <a:gd name="connsiteX1" fmla="*/ 3653761 w 3653761"/>
                <a:gd name="connsiteY1" fmla="*/ 1708950 h 2971471"/>
                <a:gd name="connsiteX2" fmla="*/ 0 w 3653761"/>
                <a:gd name="connsiteY2" fmla="*/ 2971471 h 2971471"/>
                <a:gd name="connsiteX3" fmla="*/ 2305378 w 3653761"/>
                <a:gd name="connsiteY3" fmla="*/ 0 h 2971471"/>
                <a:gd name="connsiteX0" fmla="*/ 2305378 w 3694704"/>
                <a:gd name="connsiteY0" fmla="*/ 0 h 2971471"/>
                <a:gd name="connsiteX1" fmla="*/ 3694704 w 3694704"/>
                <a:gd name="connsiteY1" fmla="*/ 1722598 h 2971471"/>
                <a:gd name="connsiteX2" fmla="*/ 0 w 3694704"/>
                <a:gd name="connsiteY2" fmla="*/ 2971471 h 2971471"/>
                <a:gd name="connsiteX3" fmla="*/ 2305378 w 3694704"/>
                <a:gd name="connsiteY3" fmla="*/ 0 h 2971471"/>
                <a:gd name="connsiteX0" fmla="*/ 2319025 w 3708351"/>
                <a:gd name="connsiteY0" fmla="*/ 0 h 2971471"/>
                <a:gd name="connsiteX1" fmla="*/ 3708351 w 3708351"/>
                <a:gd name="connsiteY1" fmla="*/ 1722598 h 2971471"/>
                <a:gd name="connsiteX2" fmla="*/ 0 w 3708351"/>
                <a:gd name="connsiteY2" fmla="*/ 2971471 h 2971471"/>
                <a:gd name="connsiteX3" fmla="*/ 2319025 w 3708351"/>
                <a:gd name="connsiteY3" fmla="*/ 0 h 2971471"/>
              </a:gdLst>
              <a:ahLst/>
              <a:cxnLst>
                <a:cxn ang="0">
                  <a:pos x="connsiteX0" y="connsiteY0"/>
                </a:cxn>
                <a:cxn ang="0">
                  <a:pos x="connsiteX1" y="connsiteY1"/>
                </a:cxn>
                <a:cxn ang="0">
                  <a:pos x="connsiteX2" y="connsiteY2"/>
                </a:cxn>
                <a:cxn ang="0">
                  <a:pos x="connsiteX3" y="connsiteY3"/>
                </a:cxn>
              </a:cxnLst>
              <a:rect l="l" t="t" r="r" b="b"/>
              <a:pathLst>
                <a:path w="3708351" h="2971471">
                  <a:moveTo>
                    <a:pt x="2319025" y="0"/>
                  </a:moveTo>
                  <a:lnTo>
                    <a:pt x="3708351" y="1722598"/>
                  </a:lnTo>
                  <a:lnTo>
                    <a:pt x="0" y="2971471"/>
                  </a:lnTo>
                  <a:lnTo>
                    <a:pt x="2319025" y="0"/>
                  </a:lnTo>
                  <a:close/>
                </a:path>
              </a:pathLst>
            </a:custGeom>
            <a:gradFill>
              <a:gsLst>
                <a:gs pos="100000">
                  <a:schemeClr val="accent3"/>
                </a:gs>
                <a:gs pos="44000">
                  <a:schemeClr val="accent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0" name="Freeform 9"/>
            <p:cNvSpPr/>
            <p:nvPr/>
          </p:nvSpPr>
          <p:spPr>
            <a:xfrm>
              <a:off x="-3085" y="0"/>
              <a:ext cx="3366670" cy="1804474"/>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346198"/>
                <a:gd name="connsiteY0" fmla="*/ 0 h 1771137"/>
                <a:gd name="connsiteX1" fmla="*/ 3346198 w 3346198"/>
                <a:gd name="connsiteY1" fmla="*/ 3282 h 1771137"/>
                <a:gd name="connsiteX2" fmla="*/ 3153403 w 3346198"/>
                <a:gd name="connsiteY2" fmla="*/ 1771137 h 1771137"/>
                <a:gd name="connsiteX3" fmla="*/ 0 w 3346198"/>
                <a:gd name="connsiteY3" fmla="*/ 0 h 1771137"/>
                <a:gd name="connsiteX0" fmla="*/ 0 w 3346198"/>
                <a:gd name="connsiteY0" fmla="*/ 0 h 1766374"/>
                <a:gd name="connsiteX1" fmla="*/ 3346198 w 3346198"/>
                <a:gd name="connsiteY1" fmla="*/ 3282 h 1766374"/>
                <a:gd name="connsiteX2" fmla="*/ 3110540 w 3346198"/>
                <a:gd name="connsiteY2" fmla="*/ 1766374 h 1766374"/>
                <a:gd name="connsiteX3" fmla="*/ 0 w 3346198"/>
                <a:gd name="connsiteY3" fmla="*/ 0 h 1766374"/>
                <a:gd name="connsiteX0" fmla="*/ 0 w 3346198"/>
                <a:gd name="connsiteY0" fmla="*/ 0 h 1780662"/>
                <a:gd name="connsiteX1" fmla="*/ 3346198 w 3346198"/>
                <a:gd name="connsiteY1" fmla="*/ 3282 h 1780662"/>
                <a:gd name="connsiteX2" fmla="*/ 3091490 w 3346198"/>
                <a:gd name="connsiteY2" fmla="*/ 1780662 h 1780662"/>
                <a:gd name="connsiteX3" fmla="*/ 0 w 3346198"/>
                <a:gd name="connsiteY3" fmla="*/ 0 h 1780662"/>
                <a:gd name="connsiteX0" fmla="*/ 0 w 3346198"/>
                <a:gd name="connsiteY0" fmla="*/ 0 h 1804474"/>
                <a:gd name="connsiteX1" fmla="*/ 3346198 w 3346198"/>
                <a:gd name="connsiteY1" fmla="*/ 3282 h 1804474"/>
                <a:gd name="connsiteX2" fmla="*/ 3115303 w 3346198"/>
                <a:gd name="connsiteY2" fmla="*/ 1804474 h 1804474"/>
                <a:gd name="connsiteX3" fmla="*/ 0 w 3346198"/>
                <a:gd name="connsiteY3" fmla="*/ 0 h 1804474"/>
                <a:gd name="connsiteX0" fmla="*/ 0 w 3346198"/>
                <a:gd name="connsiteY0" fmla="*/ 10366 h 1801192"/>
                <a:gd name="connsiteX1" fmla="*/ 3346198 w 3346198"/>
                <a:gd name="connsiteY1" fmla="*/ 0 h 1801192"/>
                <a:gd name="connsiteX2" fmla="*/ 3115303 w 3346198"/>
                <a:gd name="connsiteY2" fmla="*/ 1801192 h 1801192"/>
                <a:gd name="connsiteX3" fmla="*/ 0 w 3346198"/>
                <a:gd name="connsiteY3" fmla="*/ 10366 h 1801192"/>
                <a:gd name="connsiteX0" fmla="*/ 0 w 3366670"/>
                <a:gd name="connsiteY0" fmla="*/ 0 h 1818122"/>
                <a:gd name="connsiteX1" fmla="*/ 3366670 w 3366670"/>
                <a:gd name="connsiteY1" fmla="*/ 16930 h 1818122"/>
                <a:gd name="connsiteX2" fmla="*/ 3135775 w 3366670"/>
                <a:gd name="connsiteY2" fmla="*/ 1818122 h 1818122"/>
                <a:gd name="connsiteX3" fmla="*/ 0 w 3366670"/>
                <a:gd name="connsiteY3" fmla="*/ 0 h 1818122"/>
                <a:gd name="connsiteX0" fmla="*/ 0 w 3363258"/>
                <a:gd name="connsiteY0" fmla="*/ 0 h 1811298"/>
                <a:gd name="connsiteX1" fmla="*/ 3363258 w 3363258"/>
                <a:gd name="connsiteY1" fmla="*/ 10106 h 1811298"/>
                <a:gd name="connsiteX2" fmla="*/ 3132363 w 3363258"/>
                <a:gd name="connsiteY2" fmla="*/ 1811298 h 1811298"/>
                <a:gd name="connsiteX3" fmla="*/ 0 w 3363258"/>
                <a:gd name="connsiteY3" fmla="*/ 0 h 1811298"/>
                <a:gd name="connsiteX0" fmla="*/ 0 w 3363258"/>
                <a:gd name="connsiteY0" fmla="*/ 0 h 1807886"/>
                <a:gd name="connsiteX1" fmla="*/ 3363258 w 3363258"/>
                <a:gd name="connsiteY1" fmla="*/ 6694 h 1807886"/>
                <a:gd name="connsiteX2" fmla="*/ 3132363 w 3363258"/>
                <a:gd name="connsiteY2" fmla="*/ 1807886 h 1807886"/>
                <a:gd name="connsiteX3" fmla="*/ 0 w 3363258"/>
                <a:gd name="connsiteY3" fmla="*/ 0 h 1807886"/>
                <a:gd name="connsiteX0" fmla="*/ 0 w 3363258"/>
                <a:gd name="connsiteY0" fmla="*/ 3542 h 1801192"/>
                <a:gd name="connsiteX1" fmla="*/ 3363258 w 3363258"/>
                <a:gd name="connsiteY1" fmla="*/ 0 h 1801192"/>
                <a:gd name="connsiteX2" fmla="*/ 3132363 w 3363258"/>
                <a:gd name="connsiteY2" fmla="*/ 1801192 h 1801192"/>
                <a:gd name="connsiteX3" fmla="*/ 0 w 3363258"/>
                <a:gd name="connsiteY3" fmla="*/ 3542 h 1801192"/>
                <a:gd name="connsiteX0" fmla="*/ 0 w 3366670"/>
                <a:gd name="connsiteY0" fmla="*/ 0 h 1804474"/>
                <a:gd name="connsiteX1" fmla="*/ 3366670 w 3366670"/>
                <a:gd name="connsiteY1" fmla="*/ 3282 h 1804474"/>
                <a:gd name="connsiteX2" fmla="*/ 3135775 w 3366670"/>
                <a:gd name="connsiteY2" fmla="*/ 1804474 h 1804474"/>
                <a:gd name="connsiteX3" fmla="*/ 0 w 3366670"/>
                <a:gd name="connsiteY3" fmla="*/ 0 h 1804474"/>
              </a:gdLst>
              <a:ahLst/>
              <a:cxnLst>
                <a:cxn ang="0">
                  <a:pos x="connsiteX0" y="connsiteY0"/>
                </a:cxn>
                <a:cxn ang="0">
                  <a:pos x="connsiteX1" y="connsiteY1"/>
                </a:cxn>
                <a:cxn ang="0">
                  <a:pos x="connsiteX2" y="connsiteY2"/>
                </a:cxn>
                <a:cxn ang="0">
                  <a:pos x="connsiteX3" y="connsiteY3"/>
                </a:cxn>
              </a:cxnLst>
              <a:rect l="l" t="t" r="r" b="b"/>
              <a:pathLst>
                <a:path w="3366670" h="1804474">
                  <a:moveTo>
                    <a:pt x="0" y="0"/>
                  </a:moveTo>
                  <a:lnTo>
                    <a:pt x="3366670" y="3282"/>
                  </a:lnTo>
                  <a:lnTo>
                    <a:pt x="3135775" y="1804474"/>
                  </a:lnTo>
                  <a:lnTo>
                    <a:pt x="0" y="0"/>
                  </a:lnTo>
                  <a:close/>
                </a:path>
              </a:pathLst>
            </a:custGeom>
            <a:gradFill>
              <a:gsLst>
                <a:gs pos="100000">
                  <a:schemeClr val="accent3"/>
                </a:gs>
                <a:gs pos="39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1" name="Freeform 10"/>
            <p:cNvSpPr/>
            <p:nvPr/>
          </p:nvSpPr>
          <p:spPr>
            <a:xfrm>
              <a:off x="3111696" y="1778988"/>
              <a:ext cx="3269644" cy="3085357"/>
            </a:xfrm>
            <a:custGeom>
              <a:avLst/>
              <a:gdLst>
                <a:gd name="connsiteX0" fmla="*/ 0 w 3237186"/>
                <a:gd name="connsiteY0" fmla="*/ 0 h 3095296"/>
                <a:gd name="connsiteX1" fmla="*/ 441434 w 3237186"/>
                <a:gd name="connsiteY1" fmla="*/ 3095296 h 3095296"/>
                <a:gd name="connsiteX2" fmla="*/ 3237186 w 3237186"/>
                <a:gd name="connsiteY2" fmla="*/ 1255986 h 3095296"/>
                <a:gd name="connsiteX3" fmla="*/ 0 w 3237186"/>
                <a:gd name="connsiteY3" fmla="*/ 0 h 3095296"/>
                <a:gd name="connsiteX0" fmla="*/ 0 w 3237186"/>
                <a:gd name="connsiteY0" fmla="*/ 0 h 3109584"/>
                <a:gd name="connsiteX1" fmla="*/ 441434 w 3237186"/>
                <a:gd name="connsiteY1" fmla="*/ 3109584 h 3109584"/>
                <a:gd name="connsiteX2" fmla="*/ 3237186 w 3237186"/>
                <a:gd name="connsiteY2" fmla="*/ 1270274 h 3109584"/>
                <a:gd name="connsiteX3" fmla="*/ 0 w 3237186"/>
                <a:gd name="connsiteY3" fmla="*/ 0 h 3109584"/>
                <a:gd name="connsiteX0" fmla="*/ 0 w 3237186"/>
                <a:gd name="connsiteY0" fmla="*/ 0 h 3085764"/>
                <a:gd name="connsiteX1" fmla="*/ 441434 w 3237186"/>
                <a:gd name="connsiteY1" fmla="*/ 3085764 h 3085764"/>
                <a:gd name="connsiteX2" fmla="*/ 3237186 w 3237186"/>
                <a:gd name="connsiteY2" fmla="*/ 1246454 h 3085764"/>
                <a:gd name="connsiteX3" fmla="*/ 0 w 3237186"/>
                <a:gd name="connsiteY3" fmla="*/ 0 h 3085764"/>
                <a:gd name="connsiteX0" fmla="*/ 0 w 3255520"/>
                <a:gd name="connsiteY0" fmla="*/ 0 h 3085764"/>
                <a:gd name="connsiteX1" fmla="*/ 441434 w 3255520"/>
                <a:gd name="connsiteY1" fmla="*/ 3085764 h 3085764"/>
                <a:gd name="connsiteX2" fmla="*/ 3255520 w 3255520"/>
                <a:gd name="connsiteY2" fmla="*/ 1239108 h 3085764"/>
                <a:gd name="connsiteX3" fmla="*/ 0 w 3255520"/>
                <a:gd name="connsiteY3" fmla="*/ 0 h 3085764"/>
                <a:gd name="connsiteX0" fmla="*/ 0 w 3255520"/>
                <a:gd name="connsiteY0" fmla="*/ 0 h 3088940"/>
                <a:gd name="connsiteX1" fmla="*/ 460457 w 3255520"/>
                <a:gd name="connsiteY1" fmla="*/ 3088940 h 3088940"/>
                <a:gd name="connsiteX2" fmla="*/ 3255520 w 3255520"/>
                <a:gd name="connsiteY2" fmla="*/ 1239108 h 3088940"/>
                <a:gd name="connsiteX3" fmla="*/ 0 w 3255520"/>
                <a:gd name="connsiteY3" fmla="*/ 0 h 3088940"/>
                <a:gd name="connsiteX0" fmla="*/ 0 w 3262334"/>
                <a:gd name="connsiteY0" fmla="*/ 0 h 3088940"/>
                <a:gd name="connsiteX1" fmla="*/ 460457 w 3262334"/>
                <a:gd name="connsiteY1" fmla="*/ 3088940 h 3088940"/>
                <a:gd name="connsiteX2" fmla="*/ 3262334 w 3262334"/>
                <a:gd name="connsiteY2" fmla="*/ 1239108 h 3088940"/>
                <a:gd name="connsiteX3" fmla="*/ 0 w 3262334"/>
                <a:gd name="connsiteY3" fmla="*/ 0 h 3088940"/>
                <a:gd name="connsiteX0" fmla="*/ 0 w 3264905"/>
                <a:gd name="connsiteY0" fmla="*/ 0 h 3086363"/>
                <a:gd name="connsiteX1" fmla="*/ 463028 w 3264905"/>
                <a:gd name="connsiteY1" fmla="*/ 3086363 h 3086363"/>
                <a:gd name="connsiteX2" fmla="*/ 3264905 w 3264905"/>
                <a:gd name="connsiteY2" fmla="*/ 1236531 h 3086363"/>
                <a:gd name="connsiteX3" fmla="*/ 0 w 3264905"/>
                <a:gd name="connsiteY3" fmla="*/ 0 h 3086363"/>
              </a:gdLst>
              <a:ahLst/>
              <a:cxnLst>
                <a:cxn ang="0">
                  <a:pos x="connsiteX0" y="connsiteY0"/>
                </a:cxn>
                <a:cxn ang="0">
                  <a:pos x="connsiteX1" y="connsiteY1"/>
                </a:cxn>
                <a:cxn ang="0">
                  <a:pos x="connsiteX2" y="connsiteY2"/>
                </a:cxn>
                <a:cxn ang="0">
                  <a:pos x="connsiteX3" y="connsiteY3"/>
                </a:cxn>
              </a:cxnLst>
              <a:rect l="l" t="t" r="r" b="b"/>
              <a:pathLst>
                <a:path w="3264905" h="3086363">
                  <a:moveTo>
                    <a:pt x="0" y="0"/>
                  </a:moveTo>
                  <a:lnTo>
                    <a:pt x="463028" y="3086363"/>
                  </a:lnTo>
                  <a:lnTo>
                    <a:pt x="3264905" y="1236531"/>
                  </a:lnTo>
                  <a:lnTo>
                    <a:pt x="0" y="0"/>
                  </a:lnTo>
                  <a:close/>
                </a:path>
              </a:pathLst>
            </a:custGeom>
            <a:gradFill>
              <a:gsLst>
                <a:gs pos="100000">
                  <a:schemeClr val="accent3"/>
                </a:gs>
                <a:gs pos="44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2" name="Freeform 11"/>
            <p:cNvSpPr/>
            <p:nvPr/>
          </p:nvSpPr>
          <p:spPr>
            <a:xfrm>
              <a:off x="7713406" y="2411362"/>
              <a:ext cx="1983659" cy="4457360"/>
            </a:xfrm>
            <a:custGeom>
              <a:avLst/>
              <a:gdLst>
                <a:gd name="connsiteX0" fmla="*/ 1983659 w 1983659"/>
                <a:gd name="connsiteY0" fmla="*/ 0 h 4431891"/>
                <a:gd name="connsiteX1" fmla="*/ 1032388 w 1983659"/>
                <a:gd name="connsiteY1" fmla="*/ 4431891 h 4431891"/>
                <a:gd name="connsiteX2" fmla="*/ 0 w 1983659"/>
                <a:gd name="connsiteY2" fmla="*/ 2286000 h 4431891"/>
                <a:gd name="connsiteX3" fmla="*/ 1983659 w 1983659"/>
                <a:gd name="connsiteY3" fmla="*/ 0 h 4431891"/>
                <a:gd name="connsiteX0" fmla="*/ 1983659 w 1983659"/>
                <a:gd name="connsiteY0" fmla="*/ 0 h 4439842"/>
                <a:gd name="connsiteX1" fmla="*/ 1000583 w 1983659"/>
                <a:gd name="connsiteY1" fmla="*/ 4439842 h 4439842"/>
                <a:gd name="connsiteX2" fmla="*/ 0 w 1983659"/>
                <a:gd name="connsiteY2" fmla="*/ 2286000 h 4439842"/>
                <a:gd name="connsiteX3" fmla="*/ 1983659 w 1983659"/>
                <a:gd name="connsiteY3" fmla="*/ 0 h 4439842"/>
                <a:gd name="connsiteX0" fmla="*/ 1983659 w 1983659"/>
                <a:gd name="connsiteY0" fmla="*/ 0 h 4447794"/>
                <a:gd name="connsiteX1" fmla="*/ 1000583 w 1983659"/>
                <a:gd name="connsiteY1" fmla="*/ 4447794 h 4447794"/>
                <a:gd name="connsiteX2" fmla="*/ 0 w 1983659"/>
                <a:gd name="connsiteY2" fmla="*/ 2286000 h 4447794"/>
                <a:gd name="connsiteX3" fmla="*/ 1983659 w 1983659"/>
                <a:gd name="connsiteY3" fmla="*/ 0 h 4447794"/>
                <a:gd name="connsiteX0" fmla="*/ 1983659 w 1983659"/>
                <a:gd name="connsiteY0" fmla="*/ 0 h 4471648"/>
                <a:gd name="connsiteX1" fmla="*/ 1000583 w 1983659"/>
                <a:gd name="connsiteY1" fmla="*/ 4471648 h 4471648"/>
                <a:gd name="connsiteX2" fmla="*/ 0 w 1983659"/>
                <a:gd name="connsiteY2" fmla="*/ 2286000 h 4471648"/>
                <a:gd name="connsiteX3" fmla="*/ 1983659 w 1983659"/>
                <a:gd name="connsiteY3" fmla="*/ 0 h 4471648"/>
                <a:gd name="connsiteX0" fmla="*/ 1983659 w 1983659"/>
                <a:gd name="connsiteY0" fmla="*/ 0 h 4457360"/>
                <a:gd name="connsiteX1" fmla="*/ 995820 w 1983659"/>
                <a:gd name="connsiteY1" fmla="*/ 4457360 h 4457360"/>
                <a:gd name="connsiteX2" fmla="*/ 0 w 1983659"/>
                <a:gd name="connsiteY2" fmla="*/ 2286000 h 4457360"/>
                <a:gd name="connsiteX3" fmla="*/ 1983659 w 1983659"/>
                <a:gd name="connsiteY3" fmla="*/ 0 h 4457360"/>
                <a:gd name="connsiteX0" fmla="*/ 1983659 w 1983659"/>
                <a:gd name="connsiteY0" fmla="*/ 0 h 4457360"/>
                <a:gd name="connsiteX1" fmla="*/ 991058 w 1983659"/>
                <a:gd name="connsiteY1" fmla="*/ 4457360 h 4457360"/>
                <a:gd name="connsiteX2" fmla="*/ 0 w 1983659"/>
                <a:gd name="connsiteY2" fmla="*/ 2286000 h 4457360"/>
                <a:gd name="connsiteX3" fmla="*/ 1983659 w 1983659"/>
                <a:gd name="connsiteY3" fmla="*/ 0 h 4457360"/>
              </a:gdLst>
              <a:ahLst/>
              <a:cxnLst>
                <a:cxn ang="0">
                  <a:pos x="connsiteX0" y="connsiteY0"/>
                </a:cxn>
                <a:cxn ang="0">
                  <a:pos x="connsiteX1" y="connsiteY1"/>
                </a:cxn>
                <a:cxn ang="0">
                  <a:pos x="connsiteX2" y="connsiteY2"/>
                </a:cxn>
                <a:cxn ang="0">
                  <a:pos x="connsiteX3" y="connsiteY3"/>
                </a:cxn>
              </a:cxnLst>
              <a:rect l="l" t="t" r="r" b="b"/>
              <a:pathLst>
                <a:path w="1983659" h="4457360">
                  <a:moveTo>
                    <a:pt x="1983659" y="0"/>
                  </a:moveTo>
                  <a:lnTo>
                    <a:pt x="991058" y="4457360"/>
                  </a:lnTo>
                  <a:lnTo>
                    <a:pt x="0" y="2286000"/>
                  </a:lnTo>
                  <a:lnTo>
                    <a:pt x="1983659" y="0"/>
                  </a:lnTo>
                  <a:close/>
                </a:path>
              </a:pathLst>
            </a:custGeom>
            <a:gradFill>
              <a:gsLst>
                <a:gs pos="100000">
                  <a:schemeClr val="accent3"/>
                </a:gs>
                <a:gs pos="36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3" name="Freeform 12"/>
            <p:cNvSpPr/>
            <p:nvPr/>
          </p:nvSpPr>
          <p:spPr>
            <a:xfrm>
              <a:off x="6341757" y="1209676"/>
              <a:ext cx="3359456" cy="1822946"/>
            </a:xfrm>
            <a:custGeom>
              <a:avLst/>
              <a:gdLst>
                <a:gd name="connsiteX0" fmla="*/ 1271587 w 3305175"/>
                <a:gd name="connsiteY0" fmla="*/ 0 h 1809750"/>
                <a:gd name="connsiteX1" fmla="*/ 3305175 w 3305175"/>
                <a:gd name="connsiteY1" fmla="*/ 1233487 h 1809750"/>
                <a:gd name="connsiteX2" fmla="*/ 0 w 3305175"/>
                <a:gd name="connsiteY2" fmla="*/ 1809750 h 1809750"/>
                <a:gd name="connsiteX3" fmla="*/ 1271587 w 3305175"/>
                <a:gd name="connsiteY3" fmla="*/ 0 h 1809750"/>
                <a:gd name="connsiteX0" fmla="*/ 1281112 w 3314700"/>
                <a:gd name="connsiteY0" fmla="*/ 0 h 1828800"/>
                <a:gd name="connsiteX1" fmla="*/ 3314700 w 3314700"/>
                <a:gd name="connsiteY1" fmla="*/ 1233487 h 1828800"/>
                <a:gd name="connsiteX2" fmla="*/ 0 w 3314700"/>
                <a:gd name="connsiteY2" fmla="*/ 1828800 h 1828800"/>
                <a:gd name="connsiteX3" fmla="*/ 1281112 w 3314700"/>
                <a:gd name="connsiteY3" fmla="*/ 0 h 1828800"/>
                <a:gd name="connsiteX0" fmla="*/ 1300162 w 3333750"/>
                <a:gd name="connsiteY0" fmla="*/ 0 h 1824037"/>
                <a:gd name="connsiteX1" fmla="*/ 3333750 w 3333750"/>
                <a:gd name="connsiteY1" fmla="*/ 1233487 h 1824037"/>
                <a:gd name="connsiteX2" fmla="*/ 0 w 3333750"/>
                <a:gd name="connsiteY2" fmla="*/ 1824037 h 1824037"/>
                <a:gd name="connsiteX3" fmla="*/ 1300162 w 3333750"/>
                <a:gd name="connsiteY3" fmla="*/ 0 h 1824037"/>
                <a:gd name="connsiteX0" fmla="*/ 1314449 w 3333750"/>
                <a:gd name="connsiteY0" fmla="*/ 0 h 1381124"/>
                <a:gd name="connsiteX1" fmla="*/ 3333750 w 3333750"/>
                <a:gd name="connsiteY1" fmla="*/ 790574 h 1381124"/>
                <a:gd name="connsiteX2" fmla="*/ 0 w 3333750"/>
                <a:gd name="connsiteY2" fmla="*/ 1381124 h 1381124"/>
                <a:gd name="connsiteX3" fmla="*/ 1314449 w 3333750"/>
                <a:gd name="connsiteY3" fmla="*/ 0 h 138112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Lst>
              <a:ahLst/>
              <a:cxnLst>
                <a:cxn ang="0">
                  <a:pos x="connsiteX0" y="connsiteY0"/>
                </a:cxn>
                <a:cxn ang="0">
                  <a:pos x="connsiteX1" y="connsiteY1"/>
                </a:cxn>
                <a:cxn ang="0">
                  <a:pos x="connsiteX2" y="connsiteY2"/>
                </a:cxn>
                <a:cxn ang="0">
                  <a:pos x="connsiteX3" y="connsiteY3"/>
                </a:cxn>
              </a:cxnLst>
              <a:rect l="l" t="t" r="r" b="b"/>
              <a:pathLst>
                <a:path w="3359456" h="1822946">
                  <a:moveTo>
                    <a:pt x="1325868" y="0"/>
                  </a:moveTo>
                  <a:lnTo>
                    <a:pt x="3359456" y="1228724"/>
                  </a:lnTo>
                  <a:lnTo>
                    <a:pt x="0" y="1822946"/>
                  </a:lnTo>
                  <a:lnTo>
                    <a:pt x="1325868" y="0"/>
                  </a:lnTo>
                  <a:close/>
                </a:path>
              </a:pathLst>
            </a:custGeom>
            <a:gradFill>
              <a:gsLst>
                <a:gs pos="100000">
                  <a:schemeClr val="accent3"/>
                </a:gs>
                <a:gs pos="44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4" name="Freeform 13"/>
            <p:cNvSpPr/>
            <p:nvPr/>
          </p:nvSpPr>
          <p:spPr>
            <a:xfrm>
              <a:off x="-227" y="-2"/>
              <a:ext cx="1040749" cy="6875699"/>
            </a:xfrm>
            <a:custGeom>
              <a:avLst/>
              <a:gdLst>
                <a:gd name="connsiteX0" fmla="*/ 0 w 1076445"/>
                <a:gd name="connsiteY0" fmla="*/ 0 h 6817489"/>
                <a:gd name="connsiteX1" fmla="*/ 1076445 w 1076445"/>
                <a:gd name="connsiteY1" fmla="*/ 1805651 h 6817489"/>
                <a:gd name="connsiteX2" fmla="*/ 11574 w 1076445"/>
                <a:gd name="connsiteY2" fmla="*/ 6817489 h 6817489"/>
                <a:gd name="connsiteX3" fmla="*/ 0 w 1076445"/>
                <a:gd name="connsiteY3" fmla="*/ 0 h 6817489"/>
                <a:gd name="connsiteX0" fmla="*/ 0 w 873245"/>
                <a:gd name="connsiteY0" fmla="*/ 0 h 6817489"/>
                <a:gd name="connsiteX1" fmla="*/ 873245 w 873245"/>
                <a:gd name="connsiteY1" fmla="*/ 1764376 h 6817489"/>
                <a:gd name="connsiteX2" fmla="*/ 11574 w 873245"/>
                <a:gd name="connsiteY2" fmla="*/ 6817489 h 6817489"/>
                <a:gd name="connsiteX3" fmla="*/ 0 w 873245"/>
                <a:gd name="connsiteY3" fmla="*/ 0 h 6817489"/>
                <a:gd name="connsiteX0" fmla="*/ 0 w 1047870"/>
                <a:gd name="connsiteY0" fmla="*/ 0 h 6817489"/>
                <a:gd name="connsiteX1" fmla="*/ 1047870 w 1047870"/>
                <a:gd name="connsiteY1" fmla="*/ 1770726 h 6817489"/>
                <a:gd name="connsiteX2" fmla="*/ 11574 w 1047870"/>
                <a:gd name="connsiteY2" fmla="*/ 6817489 h 6817489"/>
                <a:gd name="connsiteX3" fmla="*/ 0 w 1047870"/>
                <a:gd name="connsiteY3" fmla="*/ 0 h 6817489"/>
                <a:gd name="connsiteX0" fmla="*/ 0 w 698013"/>
                <a:gd name="connsiteY0" fmla="*/ 0 h 6817489"/>
                <a:gd name="connsiteX1" fmla="*/ 698013 w 698013"/>
                <a:gd name="connsiteY1" fmla="*/ 2181752 h 6817489"/>
                <a:gd name="connsiteX2" fmla="*/ 11574 w 698013"/>
                <a:gd name="connsiteY2" fmla="*/ 6817489 h 6817489"/>
                <a:gd name="connsiteX3" fmla="*/ 0 w 698013"/>
                <a:gd name="connsiteY3" fmla="*/ 0 h 6817489"/>
                <a:gd name="connsiteX0" fmla="*/ 0 w 1039919"/>
                <a:gd name="connsiteY0" fmla="*/ 0 h 6817489"/>
                <a:gd name="connsiteX1" fmla="*/ 1039919 w 1039919"/>
                <a:gd name="connsiteY1" fmla="*/ 1762823 h 6817489"/>
                <a:gd name="connsiteX2" fmla="*/ 11574 w 1039919"/>
                <a:gd name="connsiteY2" fmla="*/ 6817489 h 6817489"/>
                <a:gd name="connsiteX3" fmla="*/ 0 w 1039919"/>
                <a:gd name="connsiteY3" fmla="*/ 0 h 6817489"/>
                <a:gd name="connsiteX0" fmla="*/ 0 w 823788"/>
                <a:gd name="connsiteY0" fmla="*/ 0 h 6817489"/>
                <a:gd name="connsiteX1" fmla="*/ 823788 w 823788"/>
                <a:gd name="connsiteY1" fmla="*/ 1820668 h 6817489"/>
                <a:gd name="connsiteX2" fmla="*/ 11574 w 823788"/>
                <a:gd name="connsiteY2" fmla="*/ 6817489 h 6817489"/>
                <a:gd name="connsiteX3" fmla="*/ 0 w 823788"/>
                <a:gd name="connsiteY3" fmla="*/ 0 h 6817489"/>
                <a:gd name="connsiteX0" fmla="*/ 0 w 1035762"/>
                <a:gd name="connsiteY0" fmla="*/ 0 h 6817489"/>
                <a:gd name="connsiteX1" fmla="*/ 1035762 w 1035762"/>
                <a:gd name="connsiteY1" fmla="*/ 1766955 h 6817489"/>
                <a:gd name="connsiteX2" fmla="*/ 11574 w 1035762"/>
                <a:gd name="connsiteY2" fmla="*/ 6817489 h 6817489"/>
                <a:gd name="connsiteX3" fmla="*/ 0 w 1035762"/>
                <a:gd name="connsiteY3" fmla="*/ 0 h 6817489"/>
                <a:gd name="connsiteX0" fmla="*/ 0 w 1040524"/>
                <a:gd name="connsiteY0" fmla="*/ 0 h 6817489"/>
                <a:gd name="connsiteX1" fmla="*/ 1040524 w 1040524"/>
                <a:gd name="connsiteY1" fmla="*/ 1762221 h 6817489"/>
                <a:gd name="connsiteX2" fmla="*/ 11574 w 1040524"/>
                <a:gd name="connsiteY2" fmla="*/ 6817489 h 6817489"/>
                <a:gd name="connsiteX3" fmla="*/ 0 w 1040524"/>
                <a:gd name="connsiteY3" fmla="*/ 0 h 6817489"/>
                <a:gd name="connsiteX0" fmla="*/ 225 w 1040749"/>
                <a:gd name="connsiteY0" fmla="*/ 0 h 6858541"/>
                <a:gd name="connsiteX1" fmla="*/ 1040749 w 1040749"/>
                <a:gd name="connsiteY1" fmla="*/ 1762221 h 6858541"/>
                <a:gd name="connsiteX2" fmla="*/ 0 w 1040749"/>
                <a:gd name="connsiteY2" fmla="*/ 6858541 h 6858541"/>
                <a:gd name="connsiteX3" fmla="*/ 225 w 1040749"/>
                <a:gd name="connsiteY3" fmla="*/ 0 h 6858541"/>
                <a:gd name="connsiteX0" fmla="*/ 225 w 1040749"/>
                <a:gd name="connsiteY0" fmla="*/ 0 h 6835083"/>
                <a:gd name="connsiteX1" fmla="*/ 1040749 w 1040749"/>
                <a:gd name="connsiteY1" fmla="*/ 1762221 h 6835083"/>
                <a:gd name="connsiteX2" fmla="*/ 0 w 1040749"/>
                <a:gd name="connsiteY2" fmla="*/ 6835083 h 6835083"/>
                <a:gd name="connsiteX3" fmla="*/ 225 w 1040749"/>
                <a:gd name="connsiteY3" fmla="*/ 0 h 6835083"/>
              </a:gdLst>
              <a:ahLst/>
              <a:cxnLst>
                <a:cxn ang="0">
                  <a:pos x="connsiteX0" y="connsiteY0"/>
                </a:cxn>
                <a:cxn ang="0">
                  <a:pos x="connsiteX1" y="connsiteY1"/>
                </a:cxn>
                <a:cxn ang="0">
                  <a:pos x="connsiteX2" y="connsiteY2"/>
                </a:cxn>
                <a:cxn ang="0">
                  <a:pos x="connsiteX3" y="connsiteY3"/>
                </a:cxn>
              </a:cxnLst>
              <a:rect l="l" t="t" r="r" b="b"/>
              <a:pathLst>
                <a:path w="1040749" h="6835083">
                  <a:moveTo>
                    <a:pt x="225" y="0"/>
                  </a:moveTo>
                  <a:lnTo>
                    <a:pt x="1040749" y="1762221"/>
                  </a:lnTo>
                  <a:lnTo>
                    <a:pt x="0" y="6835083"/>
                  </a:lnTo>
                  <a:lnTo>
                    <a:pt x="225" y="0"/>
                  </a:lnTo>
                  <a:close/>
                </a:path>
              </a:pathLst>
            </a:custGeom>
            <a:gradFill>
              <a:gsLst>
                <a:gs pos="96000">
                  <a:schemeClr val="accent3"/>
                </a:gs>
                <a:gs pos="18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5" name="Freeform 14"/>
            <p:cNvSpPr/>
            <p:nvPr/>
          </p:nvSpPr>
          <p:spPr>
            <a:xfrm>
              <a:off x="3119436" y="-1"/>
              <a:ext cx="3260163" cy="3022037"/>
            </a:xfrm>
            <a:custGeom>
              <a:avLst/>
              <a:gdLst>
                <a:gd name="connsiteX0" fmla="*/ 185737 w 3228975"/>
                <a:gd name="connsiteY0" fmla="*/ 0 h 3024188"/>
                <a:gd name="connsiteX1" fmla="*/ 0 w 3228975"/>
                <a:gd name="connsiteY1" fmla="*/ 1771650 h 3024188"/>
                <a:gd name="connsiteX2" fmla="*/ 3228975 w 3228975"/>
                <a:gd name="connsiteY2" fmla="*/ 3024188 h 3024188"/>
                <a:gd name="connsiteX3" fmla="*/ 185737 w 3228975"/>
                <a:gd name="connsiteY3"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1976437 w 3228975"/>
                <a:gd name="connsiteY3" fmla="*/ 1776413 h 3024188"/>
                <a:gd name="connsiteX4" fmla="*/ 185737 w 3228975"/>
                <a:gd name="connsiteY4"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2733674 w 3228975"/>
                <a:gd name="connsiteY3" fmla="*/ 1281113 h 3024188"/>
                <a:gd name="connsiteX4" fmla="*/ 185737 w 3228975"/>
                <a:gd name="connsiteY4" fmla="*/ 0 h 3024188"/>
                <a:gd name="connsiteX0" fmla="*/ 185737 w 3181350"/>
                <a:gd name="connsiteY0" fmla="*/ 0 h 2481263"/>
                <a:gd name="connsiteX1" fmla="*/ 0 w 3181350"/>
                <a:gd name="connsiteY1" fmla="*/ 1771650 h 2481263"/>
                <a:gd name="connsiteX2" fmla="*/ 3181350 w 3181350"/>
                <a:gd name="connsiteY2" fmla="*/ 2481263 h 2481263"/>
                <a:gd name="connsiteX3" fmla="*/ 2733674 w 3181350"/>
                <a:gd name="connsiteY3" fmla="*/ 1281113 h 2481263"/>
                <a:gd name="connsiteX4" fmla="*/ 185737 w 3181350"/>
                <a:gd name="connsiteY4" fmla="*/ 0 h 24812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1113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5876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185737 w 3214688"/>
                <a:gd name="connsiteY3" fmla="*/ 0 h 3014663"/>
                <a:gd name="connsiteX0" fmla="*/ 190500 w 3219451"/>
                <a:gd name="connsiteY0" fmla="*/ 0 h 3014663"/>
                <a:gd name="connsiteX1" fmla="*/ 0 w 3219451"/>
                <a:gd name="connsiteY1" fmla="*/ 1781175 h 3014663"/>
                <a:gd name="connsiteX2" fmla="*/ 3219451 w 3219451"/>
                <a:gd name="connsiteY2" fmla="*/ 3014663 h 3014663"/>
                <a:gd name="connsiteX3" fmla="*/ 190500 w 3219451"/>
                <a:gd name="connsiteY3" fmla="*/ 0 h 3014663"/>
                <a:gd name="connsiteX0" fmla="*/ 190500 w 3219451"/>
                <a:gd name="connsiteY0" fmla="*/ 0 h 3014663"/>
                <a:gd name="connsiteX1" fmla="*/ 0 w 3219451"/>
                <a:gd name="connsiteY1" fmla="*/ 1766887 h 3014663"/>
                <a:gd name="connsiteX2" fmla="*/ 3219451 w 3219451"/>
                <a:gd name="connsiteY2" fmla="*/ 3014663 h 3014663"/>
                <a:gd name="connsiteX3" fmla="*/ 190500 w 3219451"/>
                <a:gd name="connsiteY3" fmla="*/ 0 h 3014663"/>
                <a:gd name="connsiteX0" fmla="*/ 223838 w 3252789"/>
                <a:gd name="connsiteY0" fmla="*/ 0 h 3014663"/>
                <a:gd name="connsiteX1" fmla="*/ 0 w 3252789"/>
                <a:gd name="connsiteY1" fmla="*/ 1771650 h 3014663"/>
                <a:gd name="connsiteX2" fmla="*/ 3252789 w 3252789"/>
                <a:gd name="connsiteY2" fmla="*/ 3014663 h 3014663"/>
                <a:gd name="connsiteX3" fmla="*/ 223838 w 3252789"/>
                <a:gd name="connsiteY3" fmla="*/ 0 h 3014663"/>
                <a:gd name="connsiteX0" fmla="*/ 223838 w 3252789"/>
                <a:gd name="connsiteY0" fmla="*/ 0 h 3014663"/>
                <a:gd name="connsiteX1" fmla="*/ 0 w 3252789"/>
                <a:gd name="connsiteY1" fmla="*/ 1790700 h 3014663"/>
                <a:gd name="connsiteX2" fmla="*/ 3252789 w 3252789"/>
                <a:gd name="connsiteY2" fmla="*/ 3014663 h 3014663"/>
                <a:gd name="connsiteX3" fmla="*/ 223838 w 3252789"/>
                <a:gd name="connsiteY3" fmla="*/ 0 h 3014663"/>
                <a:gd name="connsiteX0" fmla="*/ 223838 w 3252789"/>
                <a:gd name="connsiteY0" fmla="*/ 0 h 3022037"/>
                <a:gd name="connsiteX1" fmla="*/ 0 w 3252789"/>
                <a:gd name="connsiteY1" fmla="*/ 1790700 h 3022037"/>
                <a:gd name="connsiteX2" fmla="*/ 3252789 w 3252789"/>
                <a:gd name="connsiteY2" fmla="*/ 3022037 h 3022037"/>
                <a:gd name="connsiteX3" fmla="*/ 223838 w 3252789"/>
                <a:gd name="connsiteY3" fmla="*/ 0 h 3022037"/>
                <a:gd name="connsiteX0" fmla="*/ 223838 w 3260163"/>
                <a:gd name="connsiteY0" fmla="*/ 0 h 3014663"/>
                <a:gd name="connsiteX1" fmla="*/ 0 w 3260163"/>
                <a:gd name="connsiteY1" fmla="*/ 1790700 h 3014663"/>
                <a:gd name="connsiteX2" fmla="*/ 3260163 w 3260163"/>
                <a:gd name="connsiteY2" fmla="*/ 3014663 h 3014663"/>
                <a:gd name="connsiteX3" fmla="*/ 223838 w 3260163"/>
                <a:gd name="connsiteY3" fmla="*/ 0 h 3014663"/>
                <a:gd name="connsiteX0" fmla="*/ 223838 w 3260163"/>
                <a:gd name="connsiteY0" fmla="*/ 0 h 3022037"/>
                <a:gd name="connsiteX1" fmla="*/ 0 w 3260163"/>
                <a:gd name="connsiteY1" fmla="*/ 1790700 h 3022037"/>
                <a:gd name="connsiteX2" fmla="*/ 3260163 w 3260163"/>
                <a:gd name="connsiteY2" fmla="*/ 3022037 h 3022037"/>
                <a:gd name="connsiteX3" fmla="*/ 223838 w 3260163"/>
                <a:gd name="connsiteY3" fmla="*/ 0 h 3022037"/>
              </a:gdLst>
              <a:ahLst/>
              <a:cxnLst>
                <a:cxn ang="0">
                  <a:pos x="connsiteX0" y="connsiteY0"/>
                </a:cxn>
                <a:cxn ang="0">
                  <a:pos x="connsiteX1" y="connsiteY1"/>
                </a:cxn>
                <a:cxn ang="0">
                  <a:pos x="connsiteX2" y="connsiteY2"/>
                </a:cxn>
                <a:cxn ang="0">
                  <a:pos x="connsiteX3" y="connsiteY3"/>
                </a:cxn>
              </a:cxnLst>
              <a:rect l="l" t="t" r="r" b="b"/>
              <a:pathLst>
                <a:path w="3260163" h="3022037">
                  <a:moveTo>
                    <a:pt x="223838" y="0"/>
                  </a:moveTo>
                  <a:lnTo>
                    <a:pt x="0" y="1790700"/>
                  </a:lnTo>
                  <a:lnTo>
                    <a:pt x="3260163" y="3022037"/>
                  </a:lnTo>
                  <a:lnTo>
                    <a:pt x="223838" y="0"/>
                  </a:lnTo>
                  <a:close/>
                </a:path>
              </a:pathLst>
            </a:custGeom>
            <a:gradFill>
              <a:gsLst>
                <a:gs pos="100000">
                  <a:schemeClr val="accent3"/>
                </a:gs>
                <a:gs pos="6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6" name="Freeform 15"/>
            <p:cNvSpPr/>
            <p:nvPr/>
          </p:nvSpPr>
          <p:spPr>
            <a:xfrm>
              <a:off x="3343275" y="0"/>
              <a:ext cx="4337998" cy="3019426"/>
            </a:xfrm>
            <a:custGeom>
              <a:avLst/>
              <a:gdLst>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37998"/>
                <a:gd name="connsiteY0" fmla="*/ 0 h 3019426"/>
                <a:gd name="connsiteX1" fmla="*/ 4337998 w 4337998"/>
                <a:gd name="connsiteY1" fmla="*/ 1214438 h 3019426"/>
                <a:gd name="connsiteX2" fmla="*/ 3028950 w 4337998"/>
                <a:gd name="connsiteY2" fmla="*/ 3019426 h 3019426"/>
                <a:gd name="connsiteX3" fmla="*/ 0 w 4337998"/>
                <a:gd name="connsiteY3" fmla="*/ 0 h 3019426"/>
                <a:gd name="connsiteX0" fmla="*/ 0 w 4337998"/>
                <a:gd name="connsiteY0" fmla="*/ 0 h 3019426"/>
                <a:gd name="connsiteX1" fmla="*/ 4337998 w 4337998"/>
                <a:gd name="connsiteY1" fmla="*/ 1214438 h 3019426"/>
                <a:gd name="connsiteX2" fmla="*/ 3015303 w 4337998"/>
                <a:gd name="connsiteY2" fmla="*/ 3019426 h 3019426"/>
                <a:gd name="connsiteX3" fmla="*/ 0 w 4337998"/>
                <a:gd name="connsiteY3" fmla="*/ 0 h 3019426"/>
              </a:gdLst>
              <a:ahLst/>
              <a:cxnLst>
                <a:cxn ang="0">
                  <a:pos x="connsiteX0" y="connsiteY0"/>
                </a:cxn>
                <a:cxn ang="0">
                  <a:pos x="connsiteX1" y="connsiteY1"/>
                </a:cxn>
                <a:cxn ang="0">
                  <a:pos x="connsiteX2" y="connsiteY2"/>
                </a:cxn>
                <a:cxn ang="0">
                  <a:pos x="connsiteX3" y="connsiteY3"/>
                </a:cxn>
              </a:cxnLst>
              <a:rect l="l" t="t" r="r" b="b"/>
              <a:pathLst>
                <a:path w="4337998" h="3019426">
                  <a:moveTo>
                    <a:pt x="0" y="0"/>
                  </a:moveTo>
                  <a:lnTo>
                    <a:pt x="4337998" y="1214438"/>
                  </a:lnTo>
                  <a:lnTo>
                    <a:pt x="3015303" y="3019426"/>
                  </a:lnTo>
                  <a:lnTo>
                    <a:pt x="0" y="0"/>
                  </a:lnTo>
                  <a:close/>
                </a:path>
              </a:pathLst>
            </a:custGeom>
            <a:gradFill>
              <a:gsLst>
                <a:gs pos="100000">
                  <a:schemeClr val="accent3"/>
                </a:gs>
                <a:gs pos="44000">
                  <a:schemeClr val="accent2"/>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en-US" sz="2000" smtClean="0"/>
                <a:t>s</a:t>
              </a:r>
              <a:endParaRPr lang="en-US" sz="2000" dirty="0"/>
            </a:p>
          </p:txBody>
        </p:sp>
        <p:sp>
          <p:nvSpPr>
            <p:cNvPr id="17" name="Freeform 16"/>
            <p:cNvSpPr/>
            <p:nvPr/>
          </p:nvSpPr>
          <p:spPr>
            <a:xfrm>
              <a:off x="7667625" y="1"/>
              <a:ext cx="4533261" cy="1214438"/>
            </a:xfrm>
            <a:custGeom>
              <a:avLst/>
              <a:gdLst>
                <a:gd name="connsiteX0" fmla="*/ 3367088 w 4524375"/>
                <a:gd name="connsiteY0" fmla="*/ 0 h 1223963"/>
                <a:gd name="connsiteX1" fmla="*/ 0 w 4524375"/>
                <a:gd name="connsiteY1" fmla="*/ 1223963 h 1223963"/>
                <a:gd name="connsiteX2" fmla="*/ 4524375 w 4524375"/>
                <a:gd name="connsiteY2" fmla="*/ 1071563 h 1223963"/>
                <a:gd name="connsiteX3" fmla="*/ 3367088 w 4524375"/>
                <a:gd name="connsiteY3" fmla="*/ 0 h 1223963"/>
                <a:gd name="connsiteX0" fmla="*/ 3352800 w 4524375"/>
                <a:gd name="connsiteY0" fmla="*/ 0 h 1233489"/>
                <a:gd name="connsiteX1" fmla="*/ 0 w 4524375"/>
                <a:gd name="connsiteY1" fmla="*/ 1233489 h 1233489"/>
                <a:gd name="connsiteX2" fmla="*/ 4524375 w 4524375"/>
                <a:gd name="connsiteY2" fmla="*/ 1081089 h 1233489"/>
                <a:gd name="connsiteX3" fmla="*/ 3352800 w 4524375"/>
                <a:gd name="connsiteY3" fmla="*/ 0 h 1233489"/>
                <a:gd name="connsiteX0" fmla="*/ 3352800 w 4524375"/>
                <a:gd name="connsiteY0" fmla="*/ 0 h 1228726"/>
                <a:gd name="connsiteX1" fmla="*/ 0 w 4524375"/>
                <a:gd name="connsiteY1" fmla="*/ 1228726 h 1228726"/>
                <a:gd name="connsiteX2" fmla="*/ 4524375 w 4524375"/>
                <a:gd name="connsiteY2" fmla="*/ 1076326 h 1228726"/>
                <a:gd name="connsiteX3" fmla="*/ 3352800 w 4524375"/>
                <a:gd name="connsiteY3" fmla="*/ 0 h 1228726"/>
                <a:gd name="connsiteX0" fmla="*/ 3357563 w 4524375"/>
                <a:gd name="connsiteY0" fmla="*/ 0 h 1223963"/>
                <a:gd name="connsiteX1" fmla="*/ 0 w 4524375"/>
                <a:gd name="connsiteY1" fmla="*/ 1223963 h 1223963"/>
                <a:gd name="connsiteX2" fmla="*/ 4524375 w 4524375"/>
                <a:gd name="connsiteY2" fmla="*/ 1071563 h 1223963"/>
                <a:gd name="connsiteX3" fmla="*/ 3357563 w 4524375"/>
                <a:gd name="connsiteY3" fmla="*/ 0 h 1223963"/>
                <a:gd name="connsiteX0" fmla="*/ 3371851 w 4538663"/>
                <a:gd name="connsiteY0" fmla="*/ 0 h 1219200"/>
                <a:gd name="connsiteX1" fmla="*/ 0 w 4538663"/>
                <a:gd name="connsiteY1" fmla="*/ 1219200 h 1219200"/>
                <a:gd name="connsiteX2" fmla="*/ 4538663 w 4538663"/>
                <a:gd name="connsiteY2" fmla="*/ 1071563 h 1219200"/>
                <a:gd name="connsiteX3" fmla="*/ 3371851 w 4538663"/>
                <a:gd name="connsiteY3" fmla="*/ 0 h 1219200"/>
                <a:gd name="connsiteX0" fmla="*/ 3243264 w 4410076"/>
                <a:gd name="connsiteY0" fmla="*/ 0 h 1071563"/>
                <a:gd name="connsiteX1" fmla="*/ 0 w 4410076"/>
                <a:gd name="connsiteY1" fmla="*/ 1033463 h 1071563"/>
                <a:gd name="connsiteX2" fmla="*/ 4410076 w 4410076"/>
                <a:gd name="connsiteY2" fmla="*/ 1071563 h 1071563"/>
                <a:gd name="connsiteX3" fmla="*/ 3243264 w 4410076"/>
                <a:gd name="connsiteY3" fmla="*/ 0 h 1071563"/>
                <a:gd name="connsiteX0" fmla="*/ 3352801 w 4519613"/>
                <a:gd name="connsiteY0" fmla="*/ 0 h 1214438"/>
                <a:gd name="connsiteX1" fmla="*/ 0 w 4519613"/>
                <a:gd name="connsiteY1" fmla="*/ 1214438 h 1214438"/>
                <a:gd name="connsiteX2" fmla="*/ 4519613 w 4519613"/>
                <a:gd name="connsiteY2" fmla="*/ 1071563 h 1214438"/>
                <a:gd name="connsiteX3" fmla="*/ 3352801 w 4519613"/>
                <a:gd name="connsiteY3" fmla="*/ 0 h 1214438"/>
                <a:gd name="connsiteX0" fmla="*/ 3352801 w 4533261"/>
                <a:gd name="connsiteY0" fmla="*/ 0 h 1214438"/>
                <a:gd name="connsiteX1" fmla="*/ 0 w 4533261"/>
                <a:gd name="connsiteY1" fmla="*/ 1214438 h 1214438"/>
                <a:gd name="connsiteX2" fmla="*/ 4533261 w 4533261"/>
                <a:gd name="connsiteY2" fmla="*/ 1071563 h 1214438"/>
                <a:gd name="connsiteX3" fmla="*/ 3352801 w 4533261"/>
                <a:gd name="connsiteY3" fmla="*/ 0 h 1214438"/>
                <a:gd name="connsiteX0" fmla="*/ 3352801 w 4533261"/>
                <a:gd name="connsiteY0" fmla="*/ 0 h 1214438"/>
                <a:gd name="connsiteX1" fmla="*/ 0 w 4533261"/>
                <a:gd name="connsiteY1" fmla="*/ 1214438 h 1214438"/>
                <a:gd name="connsiteX2" fmla="*/ 4533261 w 4533261"/>
                <a:gd name="connsiteY2" fmla="*/ 1098859 h 1214438"/>
                <a:gd name="connsiteX3" fmla="*/ 3352801 w 4533261"/>
                <a:gd name="connsiteY3" fmla="*/ 0 h 1214438"/>
              </a:gdLst>
              <a:ahLst/>
              <a:cxnLst>
                <a:cxn ang="0">
                  <a:pos x="connsiteX0" y="connsiteY0"/>
                </a:cxn>
                <a:cxn ang="0">
                  <a:pos x="connsiteX1" y="connsiteY1"/>
                </a:cxn>
                <a:cxn ang="0">
                  <a:pos x="connsiteX2" y="connsiteY2"/>
                </a:cxn>
                <a:cxn ang="0">
                  <a:pos x="connsiteX3" y="connsiteY3"/>
                </a:cxn>
              </a:cxnLst>
              <a:rect l="l" t="t" r="r" b="b"/>
              <a:pathLst>
                <a:path w="4533261" h="1214438">
                  <a:moveTo>
                    <a:pt x="3352801" y="0"/>
                  </a:moveTo>
                  <a:lnTo>
                    <a:pt x="0" y="1214438"/>
                  </a:lnTo>
                  <a:lnTo>
                    <a:pt x="4533261" y="1098859"/>
                  </a:lnTo>
                  <a:lnTo>
                    <a:pt x="3352801" y="0"/>
                  </a:lnTo>
                  <a:close/>
                </a:path>
              </a:pathLst>
            </a:custGeom>
            <a:gradFill>
              <a:gsLst>
                <a:gs pos="100000">
                  <a:schemeClr val="accent3"/>
                </a:gs>
                <a:gs pos="44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8" name="Freeform 17"/>
            <p:cNvSpPr/>
            <p:nvPr/>
          </p:nvSpPr>
          <p:spPr>
            <a:xfrm>
              <a:off x="11015664" y="1"/>
              <a:ext cx="1176841" cy="1098080"/>
            </a:xfrm>
            <a:custGeom>
              <a:avLst/>
              <a:gdLst>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6299"/>
                <a:gd name="connsiteY0" fmla="*/ 0 h 1085850"/>
                <a:gd name="connsiteX1" fmla="*/ 1176299 w 1176299"/>
                <a:gd name="connsiteY1" fmla="*/ 1085850 h 1085850"/>
                <a:gd name="connsiteX2" fmla="*/ 1171575 w 1176299"/>
                <a:gd name="connsiteY2" fmla="*/ 0 h 1085850"/>
                <a:gd name="connsiteX3" fmla="*/ 0 w 1176299"/>
                <a:gd name="connsiteY3" fmla="*/ 0 h 1085850"/>
                <a:gd name="connsiteX0" fmla="*/ 0 w 1181344"/>
                <a:gd name="connsiteY0" fmla="*/ 0 h 1085850"/>
                <a:gd name="connsiteX1" fmla="*/ 1176299 w 1181344"/>
                <a:gd name="connsiteY1" fmla="*/ 1085850 h 1085850"/>
                <a:gd name="connsiteX2" fmla="*/ 1181138 w 1181344"/>
                <a:gd name="connsiteY2" fmla="*/ 0 h 1085850"/>
                <a:gd name="connsiteX3" fmla="*/ 0 w 1181344"/>
                <a:gd name="connsiteY3" fmla="*/ 0 h 1085850"/>
                <a:gd name="connsiteX0" fmla="*/ 0 w 1181586"/>
                <a:gd name="connsiteY0" fmla="*/ 0 h 1081088"/>
                <a:gd name="connsiteX1" fmla="*/ 1181080 w 1181586"/>
                <a:gd name="connsiteY1" fmla="*/ 1081088 h 1081088"/>
                <a:gd name="connsiteX2" fmla="*/ 1181138 w 1181586"/>
                <a:gd name="connsiteY2" fmla="*/ 0 h 1081088"/>
                <a:gd name="connsiteX3" fmla="*/ 0 w 1181586"/>
                <a:gd name="connsiteY3" fmla="*/ 0 h 1081088"/>
                <a:gd name="connsiteX0" fmla="*/ 0 w 1181586"/>
                <a:gd name="connsiteY0" fmla="*/ 0 h 1070785"/>
                <a:gd name="connsiteX1" fmla="*/ 1181080 w 1181586"/>
                <a:gd name="connsiteY1" fmla="*/ 1070785 h 1070785"/>
                <a:gd name="connsiteX2" fmla="*/ 1181138 w 1181586"/>
                <a:gd name="connsiteY2" fmla="*/ 0 h 1070785"/>
                <a:gd name="connsiteX3" fmla="*/ 0 w 1181586"/>
                <a:gd name="connsiteY3" fmla="*/ 0 h 1070785"/>
                <a:gd name="connsiteX0" fmla="*/ 0 w 1181152"/>
                <a:gd name="connsiteY0" fmla="*/ 0 h 593113"/>
                <a:gd name="connsiteX1" fmla="*/ 1057755 w 1181152"/>
                <a:gd name="connsiteY1" fmla="*/ 593113 h 593113"/>
                <a:gd name="connsiteX2" fmla="*/ 1181138 w 1181152"/>
                <a:gd name="connsiteY2" fmla="*/ 0 h 593113"/>
                <a:gd name="connsiteX3" fmla="*/ 0 w 1181152"/>
                <a:gd name="connsiteY3" fmla="*/ 0 h 593113"/>
                <a:gd name="connsiteX0" fmla="*/ 0 w 1181586"/>
                <a:gd name="connsiteY0" fmla="*/ 0 h 1098080"/>
                <a:gd name="connsiteX1" fmla="*/ 1181081 w 1181586"/>
                <a:gd name="connsiteY1" fmla="*/ 1098080 h 1098080"/>
                <a:gd name="connsiteX2" fmla="*/ 1181138 w 1181586"/>
                <a:gd name="connsiteY2" fmla="*/ 0 h 1098080"/>
                <a:gd name="connsiteX3" fmla="*/ 0 w 1181586"/>
                <a:gd name="connsiteY3" fmla="*/ 0 h 1098080"/>
              </a:gdLst>
              <a:ahLst/>
              <a:cxnLst>
                <a:cxn ang="0">
                  <a:pos x="connsiteX0" y="connsiteY0"/>
                </a:cxn>
                <a:cxn ang="0">
                  <a:pos x="connsiteX1" y="connsiteY1"/>
                </a:cxn>
                <a:cxn ang="0">
                  <a:pos x="connsiteX2" y="connsiteY2"/>
                </a:cxn>
                <a:cxn ang="0">
                  <a:pos x="connsiteX3" y="connsiteY3"/>
                </a:cxn>
              </a:cxnLst>
              <a:rect l="l" t="t" r="r" b="b"/>
              <a:pathLst>
                <a:path w="1181586" h="1098080">
                  <a:moveTo>
                    <a:pt x="0" y="0"/>
                  </a:moveTo>
                  <a:lnTo>
                    <a:pt x="1181081" y="1098080"/>
                  </a:lnTo>
                  <a:cubicBezTo>
                    <a:pt x="1179506" y="736130"/>
                    <a:pt x="1182713" y="361950"/>
                    <a:pt x="1181138" y="0"/>
                  </a:cubicBezTo>
                  <a:lnTo>
                    <a:pt x="0" y="0"/>
                  </a:lnTo>
                  <a:close/>
                </a:path>
              </a:pathLst>
            </a:custGeom>
            <a:gradFill>
              <a:gsLst>
                <a:gs pos="100000">
                  <a:schemeClr val="accent3"/>
                </a:gs>
                <a:gs pos="44000">
                  <a:schemeClr val="accent2"/>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9" name="Freeform 18"/>
            <p:cNvSpPr/>
            <p:nvPr/>
          </p:nvSpPr>
          <p:spPr>
            <a:xfrm>
              <a:off x="10959906" y="1057275"/>
              <a:ext cx="1232552" cy="3276600"/>
            </a:xfrm>
            <a:custGeom>
              <a:avLst/>
              <a:gdLst>
                <a:gd name="connsiteX0" fmla="*/ 1171575 w 1176337"/>
                <a:gd name="connsiteY0" fmla="*/ 0 h 3267075"/>
                <a:gd name="connsiteX1" fmla="*/ 0 w 1176337"/>
                <a:gd name="connsiteY1" fmla="*/ 2762250 h 3267075"/>
                <a:gd name="connsiteX2" fmla="*/ 1176337 w 1176337"/>
                <a:gd name="connsiteY2" fmla="*/ 3267075 h 3267075"/>
                <a:gd name="connsiteX3" fmla="*/ 1171575 w 1176337"/>
                <a:gd name="connsiteY3" fmla="*/ 0 h 3267075"/>
                <a:gd name="connsiteX0" fmla="*/ 1176337 w 1176795"/>
                <a:gd name="connsiteY0" fmla="*/ 0 h 3276600"/>
                <a:gd name="connsiteX1" fmla="*/ 0 w 1176795"/>
                <a:gd name="connsiteY1" fmla="*/ 2771775 h 3276600"/>
                <a:gd name="connsiteX2" fmla="*/ 1176337 w 1176795"/>
                <a:gd name="connsiteY2" fmla="*/ 3276600 h 3276600"/>
                <a:gd name="connsiteX3" fmla="*/ 1176337 w 1176795"/>
                <a:gd name="connsiteY3" fmla="*/ 0 h 3276600"/>
                <a:gd name="connsiteX0" fmla="*/ 1209791 w 1210249"/>
                <a:gd name="connsiteY0" fmla="*/ 0 h 3276600"/>
                <a:gd name="connsiteX1" fmla="*/ 0 w 1210249"/>
                <a:gd name="connsiteY1" fmla="*/ 2771775 h 3276600"/>
                <a:gd name="connsiteX2" fmla="*/ 1209791 w 1210249"/>
                <a:gd name="connsiteY2" fmla="*/ 3276600 h 3276600"/>
                <a:gd name="connsiteX3" fmla="*/ 1209791 w 1210249"/>
                <a:gd name="connsiteY3" fmla="*/ 0 h 3276600"/>
                <a:gd name="connsiteX0" fmla="*/ 1232094 w 1232552"/>
                <a:gd name="connsiteY0" fmla="*/ 0 h 3276600"/>
                <a:gd name="connsiteX1" fmla="*/ 0 w 1232552"/>
                <a:gd name="connsiteY1" fmla="*/ 2749472 h 3276600"/>
                <a:gd name="connsiteX2" fmla="*/ 1232094 w 1232552"/>
                <a:gd name="connsiteY2" fmla="*/ 3276600 h 3276600"/>
                <a:gd name="connsiteX3" fmla="*/ 1232094 w 1232552"/>
                <a:gd name="connsiteY3" fmla="*/ 0 h 3276600"/>
              </a:gdLst>
              <a:ahLst/>
              <a:cxnLst>
                <a:cxn ang="0">
                  <a:pos x="connsiteX0" y="connsiteY0"/>
                </a:cxn>
                <a:cxn ang="0">
                  <a:pos x="connsiteX1" y="connsiteY1"/>
                </a:cxn>
                <a:cxn ang="0">
                  <a:pos x="connsiteX2" y="connsiteY2"/>
                </a:cxn>
                <a:cxn ang="0">
                  <a:pos x="connsiteX3" y="connsiteY3"/>
                </a:cxn>
              </a:cxnLst>
              <a:rect l="l" t="t" r="r" b="b"/>
              <a:pathLst>
                <a:path w="1232552" h="3276600">
                  <a:moveTo>
                    <a:pt x="1232094" y="0"/>
                  </a:moveTo>
                  <a:lnTo>
                    <a:pt x="0" y="2749472"/>
                  </a:lnTo>
                  <a:lnTo>
                    <a:pt x="1232094" y="3276600"/>
                  </a:lnTo>
                  <a:cubicBezTo>
                    <a:pt x="1230507" y="2187575"/>
                    <a:pt x="1233681" y="1089025"/>
                    <a:pt x="1232094" y="0"/>
                  </a:cubicBezTo>
                  <a:close/>
                </a:path>
              </a:pathLst>
            </a:custGeom>
            <a:gradFill>
              <a:gsLst>
                <a:gs pos="100000">
                  <a:schemeClr val="accent3"/>
                </a:gs>
                <a:gs pos="44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0" name="Freeform 19"/>
            <p:cNvSpPr/>
            <p:nvPr/>
          </p:nvSpPr>
          <p:spPr>
            <a:xfrm>
              <a:off x="6366969" y="2428875"/>
              <a:ext cx="3339005" cy="2271713"/>
            </a:xfrm>
            <a:custGeom>
              <a:avLst/>
              <a:gdLst>
                <a:gd name="connsiteX0" fmla="*/ 0 w 3324225"/>
                <a:gd name="connsiteY0" fmla="*/ 590550 h 2271713"/>
                <a:gd name="connsiteX1" fmla="*/ 1343025 w 3324225"/>
                <a:gd name="connsiteY1" fmla="*/ 2271713 h 2271713"/>
                <a:gd name="connsiteX2" fmla="*/ 3324225 w 3324225"/>
                <a:gd name="connsiteY2" fmla="*/ 0 h 2271713"/>
                <a:gd name="connsiteX3" fmla="*/ 0 w 3324225"/>
                <a:gd name="connsiteY3" fmla="*/ 590550 h 2271713"/>
                <a:gd name="connsiteX0" fmla="*/ 0 w 3333750"/>
                <a:gd name="connsiteY0" fmla="*/ 585787 h 2271713"/>
                <a:gd name="connsiteX1" fmla="*/ 1352550 w 3333750"/>
                <a:gd name="connsiteY1" fmla="*/ 2271713 h 2271713"/>
                <a:gd name="connsiteX2" fmla="*/ 3333750 w 3333750"/>
                <a:gd name="connsiteY2" fmla="*/ 0 h 2271713"/>
                <a:gd name="connsiteX3" fmla="*/ 0 w 3333750"/>
                <a:gd name="connsiteY3" fmla="*/ 585787 h 2271713"/>
                <a:gd name="connsiteX0" fmla="*/ 0 w 3333750"/>
                <a:gd name="connsiteY0" fmla="*/ 591043 h 2271713"/>
                <a:gd name="connsiteX1" fmla="*/ 1352550 w 3333750"/>
                <a:gd name="connsiteY1" fmla="*/ 2271713 h 2271713"/>
                <a:gd name="connsiteX2" fmla="*/ 3333750 w 3333750"/>
                <a:gd name="connsiteY2" fmla="*/ 0 h 2271713"/>
                <a:gd name="connsiteX3" fmla="*/ 0 w 3333750"/>
                <a:gd name="connsiteY3" fmla="*/ 591043 h 2271713"/>
                <a:gd name="connsiteX0" fmla="*/ 0 w 3339005"/>
                <a:gd name="connsiteY0" fmla="*/ 591043 h 2271713"/>
                <a:gd name="connsiteX1" fmla="*/ 1357805 w 3339005"/>
                <a:gd name="connsiteY1" fmla="*/ 2271713 h 2271713"/>
                <a:gd name="connsiteX2" fmla="*/ 3339005 w 3339005"/>
                <a:gd name="connsiteY2" fmla="*/ 0 h 2271713"/>
                <a:gd name="connsiteX3" fmla="*/ 0 w 3339005"/>
                <a:gd name="connsiteY3" fmla="*/ 591043 h 2271713"/>
              </a:gdLst>
              <a:ahLst/>
              <a:cxnLst>
                <a:cxn ang="0">
                  <a:pos x="connsiteX0" y="connsiteY0"/>
                </a:cxn>
                <a:cxn ang="0">
                  <a:pos x="connsiteX1" y="connsiteY1"/>
                </a:cxn>
                <a:cxn ang="0">
                  <a:pos x="connsiteX2" y="connsiteY2"/>
                </a:cxn>
                <a:cxn ang="0">
                  <a:pos x="connsiteX3" y="connsiteY3"/>
                </a:cxn>
              </a:cxnLst>
              <a:rect l="l" t="t" r="r" b="b"/>
              <a:pathLst>
                <a:path w="3339005" h="2271713">
                  <a:moveTo>
                    <a:pt x="0" y="591043"/>
                  </a:moveTo>
                  <a:lnTo>
                    <a:pt x="1357805" y="2271713"/>
                  </a:lnTo>
                  <a:lnTo>
                    <a:pt x="3339005" y="0"/>
                  </a:lnTo>
                  <a:lnTo>
                    <a:pt x="0" y="591043"/>
                  </a:lnTo>
                  <a:close/>
                </a:path>
              </a:pathLst>
            </a:custGeom>
            <a:gradFill>
              <a:gsLst>
                <a:gs pos="100000">
                  <a:schemeClr val="accent3"/>
                </a:gs>
                <a:gs pos="44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1" name="Freeform 20"/>
            <p:cNvSpPr/>
            <p:nvPr/>
          </p:nvSpPr>
          <p:spPr>
            <a:xfrm>
              <a:off x="1025774" y="1761707"/>
              <a:ext cx="2098477" cy="1910094"/>
            </a:xfrm>
            <a:custGeom>
              <a:avLst/>
              <a:gdLst>
                <a:gd name="connsiteX0" fmla="*/ 2086304 w 2086304"/>
                <a:gd name="connsiteY0" fmla="*/ 0 h 1886607"/>
                <a:gd name="connsiteX1" fmla="*/ 0 w 2086304"/>
                <a:gd name="connsiteY1" fmla="*/ 15765 h 1886607"/>
                <a:gd name="connsiteX2" fmla="*/ 362607 w 2086304"/>
                <a:gd name="connsiteY2" fmla="*/ 1886607 h 1886607"/>
                <a:gd name="connsiteX3" fmla="*/ 2086304 w 2086304"/>
                <a:gd name="connsiteY3" fmla="*/ 0 h 1886607"/>
                <a:gd name="connsiteX0" fmla="*/ 2101053 w 2101053"/>
                <a:gd name="connsiteY0" fmla="*/ 0 h 1886607"/>
                <a:gd name="connsiteX1" fmla="*/ 0 w 2101053"/>
                <a:gd name="connsiteY1" fmla="*/ 1207 h 1886607"/>
                <a:gd name="connsiteX2" fmla="*/ 377356 w 2101053"/>
                <a:gd name="connsiteY2" fmla="*/ 1886607 h 1886607"/>
                <a:gd name="connsiteX3" fmla="*/ 2101053 w 2101053"/>
                <a:gd name="connsiteY3" fmla="*/ 0 h 1886607"/>
                <a:gd name="connsiteX0" fmla="*/ 2098477 w 2098477"/>
                <a:gd name="connsiteY0" fmla="*/ 8963 h 1885400"/>
                <a:gd name="connsiteX1" fmla="*/ 0 w 2098477"/>
                <a:gd name="connsiteY1" fmla="*/ 0 h 1885400"/>
                <a:gd name="connsiteX2" fmla="*/ 377356 w 2098477"/>
                <a:gd name="connsiteY2" fmla="*/ 1885400 h 1885400"/>
                <a:gd name="connsiteX3" fmla="*/ 2098477 w 2098477"/>
                <a:gd name="connsiteY3" fmla="*/ 8963 h 1885400"/>
              </a:gdLst>
              <a:ahLst/>
              <a:cxnLst>
                <a:cxn ang="0">
                  <a:pos x="connsiteX0" y="connsiteY0"/>
                </a:cxn>
                <a:cxn ang="0">
                  <a:pos x="connsiteX1" y="connsiteY1"/>
                </a:cxn>
                <a:cxn ang="0">
                  <a:pos x="connsiteX2" y="connsiteY2"/>
                </a:cxn>
                <a:cxn ang="0">
                  <a:pos x="connsiteX3" y="connsiteY3"/>
                </a:cxn>
              </a:cxnLst>
              <a:rect l="l" t="t" r="r" b="b"/>
              <a:pathLst>
                <a:path w="2098477" h="1885400">
                  <a:moveTo>
                    <a:pt x="2098477" y="8963"/>
                  </a:moveTo>
                  <a:lnTo>
                    <a:pt x="0" y="0"/>
                  </a:lnTo>
                  <a:lnTo>
                    <a:pt x="377356" y="1885400"/>
                  </a:lnTo>
                  <a:lnTo>
                    <a:pt x="2098477" y="8963"/>
                  </a:lnTo>
                  <a:close/>
                </a:path>
              </a:pathLst>
            </a:custGeom>
            <a:gradFill>
              <a:gsLst>
                <a:gs pos="100000">
                  <a:schemeClr val="accent3"/>
                </a:gs>
                <a:gs pos="44000">
                  <a:schemeClr val="accent2"/>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2" name="Freeform 21"/>
            <p:cNvSpPr/>
            <p:nvPr/>
          </p:nvSpPr>
          <p:spPr>
            <a:xfrm>
              <a:off x="3532" y="4857972"/>
              <a:ext cx="4090198" cy="2007612"/>
            </a:xfrm>
            <a:custGeom>
              <a:avLst/>
              <a:gdLst>
                <a:gd name="connsiteX0" fmla="*/ 3576398 w 4077729"/>
                <a:gd name="connsiteY0" fmla="*/ 0 h 1994733"/>
                <a:gd name="connsiteX1" fmla="*/ 4077729 w 4077729"/>
                <a:gd name="connsiteY1" fmla="*/ 1101516 h 1994733"/>
                <a:gd name="connsiteX2" fmla="*/ 0 w 4077729"/>
                <a:gd name="connsiteY2" fmla="*/ 1994733 h 1994733"/>
                <a:gd name="connsiteX3" fmla="*/ 3576398 w 4077729"/>
                <a:gd name="connsiteY3" fmla="*/ 0 h 1994733"/>
                <a:gd name="connsiteX0" fmla="*/ 3576398 w 4086042"/>
                <a:gd name="connsiteY0" fmla="*/ 0 h 1994733"/>
                <a:gd name="connsiteX1" fmla="*/ 4086042 w 4086042"/>
                <a:gd name="connsiteY1" fmla="*/ 1093204 h 1994733"/>
                <a:gd name="connsiteX2" fmla="*/ 0 w 4086042"/>
                <a:gd name="connsiteY2" fmla="*/ 1994733 h 1994733"/>
                <a:gd name="connsiteX3" fmla="*/ 3576398 w 4086042"/>
                <a:gd name="connsiteY3" fmla="*/ 0 h 1994733"/>
                <a:gd name="connsiteX0" fmla="*/ 3576398 w 4090198"/>
                <a:gd name="connsiteY0" fmla="*/ 0 h 1994733"/>
                <a:gd name="connsiteX1" fmla="*/ 4090198 w 4090198"/>
                <a:gd name="connsiteY1" fmla="*/ 1084892 h 1994733"/>
                <a:gd name="connsiteX2" fmla="*/ 0 w 4090198"/>
                <a:gd name="connsiteY2" fmla="*/ 1994733 h 1994733"/>
                <a:gd name="connsiteX3" fmla="*/ 3576398 w 4090198"/>
                <a:gd name="connsiteY3" fmla="*/ 0 h 1994733"/>
                <a:gd name="connsiteX0" fmla="*/ 3576398 w 4090198"/>
                <a:gd name="connsiteY0" fmla="*/ 0 h 2007612"/>
                <a:gd name="connsiteX1" fmla="*/ 4090198 w 4090198"/>
                <a:gd name="connsiteY1" fmla="*/ 1084892 h 2007612"/>
                <a:gd name="connsiteX2" fmla="*/ 0 w 4090198"/>
                <a:gd name="connsiteY2" fmla="*/ 2007612 h 2007612"/>
                <a:gd name="connsiteX3" fmla="*/ 3576398 w 4090198"/>
                <a:gd name="connsiteY3" fmla="*/ 0 h 2007612"/>
              </a:gdLst>
              <a:ahLst/>
              <a:cxnLst>
                <a:cxn ang="0">
                  <a:pos x="connsiteX0" y="connsiteY0"/>
                </a:cxn>
                <a:cxn ang="0">
                  <a:pos x="connsiteX1" y="connsiteY1"/>
                </a:cxn>
                <a:cxn ang="0">
                  <a:pos x="connsiteX2" y="connsiteY2"/>
                </a:cxn>
                <a:cxn ang="0">
                  <a:pos x="connsiteX3" y="connsiteY3"/>
                </a:cxn>
              </a:cxnLst>
              <a:rect l="l" t="t" r="r" b="b"/>
              <a:pathLst>
                <a:path w="4090198" h="2007612">
                  <a:moveTo>
                    <a:pt x="3576398" y="0"/>
                  </a:moveTo>
                  <a:lnTo>
                    <a:pt x="4090198" y="1084892"/>
                  </a:lnTo>
                  <a:lnTo>
                    <a:pt x="0" y="2007612"/>
                  </a:lnTo>
                  <a:lnTo>
                    <a:pt x="3576398"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3" name="Freeform 22"/>
            <p:cNvSpPr/>
            <p:nvPr/>
          </p:nvSpPr>
          <p:spPr>
            <a:xfrm>
              <a:off x="-6301" y="5938309"/>
              <a:ext cx="4092304" cy="924304"/>
            </a:xfrm>
            <a:custGeom>
              <a:avLst/>
              <a:gdLst>
                <a:gd name="connsiteX0" fmla="*/ 4074199 w 4074199"/>
                <a:gd name="connsiteY0" fmla="*/ 0 h 907339"/>
                <a:gd name="connsiteX1" fmla="*/ 3357507 w 4074199"/>
                <a:gd name="connsiteY1" fmla="*/ 907339 h 907339"/>
                <a:gd name="connsiteX2" fmla="*/ 0 w 4074199"/>
                <a:gd name="connsiteY2" fmla="*/ 907339 h 907339"/>
                <a:gd name="connsiteX3" fmla="*/ 4074199 w 4074199"/>
                <a:gd name="connsiteY3" fmla="*/ 0 h 907339"/>
                <a:gd name="connsiteX0" fmla="*/ 4084791 w 4084791"/>
                <a:gd name="connsiteY0" fmla="*/ 0 h 907339"/>
                <a:gd name="connsiteX1" fmla="*/ 3368099 w 4084791"/>
                <a:gd name="connsiteY1" fmla="*/ 907339 h 907339"/>
                <a:gd name="connsiteX2" fmla="*/ 0 w 4084791"/>
                <a:gd name="connsiteY2" fmla="*/ 907339 h 907339"/>
                <a:gd name="connsiteX3" fmla="*/ 4084791 w 4084791"/>
                <a:gd name="connsiteY3" fmla="*/ 0 h 907339"/>
                <a:gd name="connsiteX0" fmla="*/ 4100031 w 4100031"/>
                <a:gd name="connsiteY0" fmla="*/ 0 h 907339"/>
                <a:gd name="connsiteX1" fmla="*/ 3368099 w 4100031"/>
                <a:gd name="connsiteY1" fmla="*/ 907339 h 907339"/>
                <a:gd name="connsiteX2" fmla="*/ 0 w 4100031"/>
                <a:gd name="connsiteY2" fmla="*/ 907339 h 907339"/>
                <a:gd name="connsiteX3" fmla="*/ 4100031 w 4100031"/>
                <a:gd name="connsiteY3" fmla="*/ 0 h 907339"/>
                <a:gd name="connsiteX0" fmla="*/ 4102607 w 4102607"/>
                <a:gd name="connsiteY0" fmla="*/ 0 h 907339"/>
                <a:gd name="connsiteX1" fmla="*/ 3370675 w 4102607"/>
                <a:gd name="connsiteY1" fmla="*/ 907339 h 907339"/>
                <a:gd name="connsiteX2" fmla="*/ 0 w 4102607"/>
                <a:gd name="connsiteY2" fmla="*/ 857464 h 907339"/>
                <a:gd name="connsiteX3" fmla="*/ 4102607 w 4102607"/>
                <a:gd name="connsiteY3" fmla="*/ 0 h 907339"/>
                <a:gd name="connsiteX0" fmla="*/ 4097455 w 4097455"/>
                <a:gd name="connsiteY0" fmla="*/ 0 h 907339"/>
                <a:gd name="connsiteX1" fmla="*/ 3365523 w 4097455"/>
                <a:gd name="connsiteY1" fmla="*/ 907339 h 907339"/>
                <a:gd name="connsiteX2" fmla="*/ 0 w 4097455"/>
                <a:gd name="connsiteY2" fmla="*/ 859958 h 907339"/>
                <a:gd name="connsiteX3" fmla="*/ 4097455 w 4097455"/>
                <a:gd name="connsiteY3" fmla="*/ 0 h 907339"/>
                <a:gd name="connsiteX0" fmla="*/ 4097455 w 4097455"/>
                <a:gd name="connsiteY0" fmla="*/ 0 h 862451"/>
                <a:gd name="connsiteX1" fmla="*/ 3411887 w 4097455"/>
                <a:gd name="connsiteY1" fmla="*/ 862451 h 862451"/>
                <a:gd name="connsiteX2" fmla="*/ 0 w 4097455"/>
                <a:gd name="connsiteY2" fmla="*/ 859958 h 862451"/>
                <a:gd name="connsiteX3" fmla="*/ 4097455 w 4097455"/>
                <a:gd name="connsiteY3" fmla="*/ 0 h 862451"/>
                <a:gd name="connsiteX0" fmla="*/ 4089728 w 4089728"/>
                <a:gd name="connsiteY0" fmla="*/ 0 h 892377"/>
                <a:gd name="connsiteX1" fmla="*/ 3411887 w 4089728"/>
                <a:gd name="connsiteY1" fmla="*/ 892377 h 892377"/>
                <a:gd name="connsiteX2" fmla="*/ 0 w 4089728"/>
                <a:gd name="connsiteY2" fmla="*/ 889884 h 892377"/>
                <a:gd name="connsiteX3" fmla="*/ 4089728 w 4089728"/>
                <a:gd name="connsiteY3" fmla="*/ 0 h 892377"/>
                <a:gd name="connsiteX0" fmla="*/ 4089728 w 4089728"/>
                <a:gd name="connsiteY0" fmla="*/ 0 h 892377"/>
                <a:gd name="connsiteX1" fmla="*/ 3424766 w 4089728"/>
                <a:gd name="connsiteY1" fmla="*/ 892377 h 892377"/>
                <a:gd name="connsiteX2" fmla="*/ 0 w 4089728"/>
                <a:gd name="connsiteY2" fmla="*/ 889884 h 892377"/>
                <a:gd name="connsiteX3" fmla="*/ 4089728 w 4089728"/>
                <a:gd name="connsiteY3" fmla="*/ 0 h 892377"/>
                <a:gd name="connsiteX0" fmla="*/ 4089728 w 4089728"/>
                <a:gd name="connsiteY0" fmla="*/ 0 h 889884"/>
                <a:gd name="connsiteX1" fmla="*/ 3360372 w 4089728"/>
                <a:gd name="connsiteY1" fmla="*/ 889884 h 889884"/>
                <a:gd name="connsiteX2" fmla="*/ 0 w 4089728"/>
                <a:gd name="connsiteY2" fmla="*/ 889884 h 889884"/>
                <a:gd name="connsiteX3" fmla="*/ 4089728 w 4089728"/>
                <a:gd name="connsiteY3" fmla="*/ 0 h 889884"/>
                <a:gd name="connsiteX0" fmla="*/ 4079425 w 4079425"/>
                <a:gd name="connsiteY0" fmla="*/ 0 h 889884"/>
                <a:gd name="connsiteX1" fmla="*/ 3350069 w 4079425"/>
                <a:gd name="connsiteY1" fmla="*/ 889884 h 889884"/>
                <a:gd name="connsiteX2" fmla="*/ 0 w 4079425"/>
                <a:gd name="connsiteY2" fmla="*/ 882403 h 889884"/>
                <a:gd name="connsiteX3" fmla="*/ 4079425 w 4079425"/>
                <a:gd name="connsiteY3" fmla="*/ 0 h 889884"/>
                <a:gd name="connsiteX0" fmla="*/ 4082000 w 4082000"/>
                <a:gd name="connsiteY0" fmla="*/ 0 h 889884"/>
                <a:gd name="connsiteX1" fmla="*/ 3352644 w 4082000"/>
                <a:gd name="connsiteY1" fmla="*/ 889884 h 889884"/>
                <a:gd name="connsiteX2" fmla="*/ 0 w 4082000"/>
                <a:gd name="connsiteY2" fmla="*/ 882403 h 889884"/>
                <a:gd name="connsiteX3" fmla="*/ 4082000 w 4082000"/>
                <a:gd name="connsiteY3" fmla="*/ 0 h 889884"/>
                <a:gd name="connsiteX0" fmla="*/ 4087152 w 4087152"/>
                <a:gd name="connsiteY0" fmla="*/ 0 h 1007091"/>
                <a:gd name="connsiteX1" fmla="*/ 3357796 w 4087152"/>
                <a:gd name="connsiteY1" fmla="*/ 889884 h 1007091"/>
                <a:gd name="connsiteX2" fmla="*/ 0 w 4087152"/>
                <a:gd name="connsiteY2" fmla="*/ 1007091 h 1007091"/>
                <a:gd name="connsiteX3" fmla="*/ 4087152 w 4087152"/>
                <a:gd name="connsiteY3" fmla="*/ 0 h 1007091"/>
                <a:gd name="connsiteX0" fmla="*/ 4092304 w 4092304"/>
                <a:gd name="connsiteY0" fmla="*/ 0 h 894872"/>
                <a:gd name="connsiteX1" fmla="*/ 3362948 w 4092304"/>
                <a:gd name="connsiteY1" fmla="*/ 889884 h 894872"/>
                <a:gd name="connsiteX2" fmla="*/ 0 w 4092304"/>
                <a:gd name="connsiteY2" fmla="*/ 894872 h 894872"/>
                <a:gd name="connsiteX3" fmla="*/ 4092304 w 4092304"/>
                <a:gd name="connsiteY3" fmla="*/ 0 h 894872"/>
              </a:gdLst>
              <a:ahLst/>
              <a:cxnLst>
                <a:cxn ang="0">
                  <a:pos x="connsiteX0" y="connsiteY0"/>
                </a:cxn>
                <a:cxn ang="0">
                  <a:pos x="connsiteX1" y="connsiteY1"/>
                </a:cxn>
                <a:cxn ang="0">
                  <a:pos x="connsiteX2" y="connsiteY2"/>
                </a:cxn>
                <a:cxn ang="0">
                  <a:pos x="connsiteX3" y="connsiteY3"/>
                </a:cxn>
              </a:cxnLst>
              <a:rect l="l" t="t" r="r" b="b"/>
              <a:pathLst>
                <a:path w="4092304" h="894872">
                  <a:moveTo>
                    <a:pt x="4092304" y="0"/>
                  </a:moveTo>
                  <a:lnTo>
                    <a:pt x="3362948" y="889884"/>
                  </a:lnTo>
                  <a:lnTo>
                    <a:pt x="0" y="894872"/>
                  </a:lnTo>
                  <a:lnTo>
                    <a:pt x="4092304" y="0"/>
                  </a:lnTo>
                  <a:close/>
                </a:path>
              </a:pathLst>
            </a:custGeom>
            <a:gradFill>
              <a:gsLst>
                <a:gs pos="100000">
                  <a:schemeClr val="accent3"/>
                </a:gs>
                <a:gs pos="44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a:off x="3317876" y="5936217"/>
              <a:ext cx="5416584" cy="930949"/>
            </a:xfrm>
            <a:custGeom>
              <a:avLst/>
              <a:gdLst>
                <a:gd name="connsiteX0" fmla="*/ 683287 w 5365819"/>
                <a:gd name="connsiteY0" fmla="*/ 0 h 914400"/>
                <a:gd name="connsiteX1" fmla="*/ 5365819 w 5365819"/>
                <a:gd name="connsiteY1" fmla="*/ 904351 h 914400"/>
                <a:gd name="connsiteX2" fmla="*/ 0 w 5365819"/>
                <a:gd name="connsiteY2" fmla="*/ 914400 h 914400"/>
                <a:gd name="connsiteX3" fmla="*/ 683287 w 5365819"/>
                <a:gd name="connsiteY3" fmla="*/ 0 h 914400"/>
                <a:gd name="connsiteX0" fmla="*/ 711531 w 5394063"/>
                <a:gd name="connsiteY0" fmla="*/ 0 h 917930"/>
                <a:gd name="connsiteX1" fmla="*/ 5394063 w 5394063"/>
                <a:gd name="connsiteY1" fmla="*/ 904351 h 917930"/>
                <a:gd name="connsiteX2" fmla="*/ 0 w 5394063"/>
                <a:gd name="connsiteY2" fmla="*/ 917930 h 917930"/>
                <a:gd name="connsiteX3" fmla="*/ 711531 w 5394063"/>
                <a:gd name="connsiteY3" fmla="*/ 0 h 917930"/>
                <a:gd name="connsiteX0" fmla="*/ 725653 w 5394063"/>
                <a:gd name="connsiteY0" fmla="*/ 0 h 910869"/>
                <a:gd name="connsiteX1" fmla="*/ 5394063 w 5394063"/>
                <a:gd name="connsiteY1" fmla="*/ 897290 h 910869"/>
                <a:gd name="connsiteX2" fmla="*/ 0 w 5394063"/>
                <a:gd name="connsiteY2" fmla="*/ 910869 h 910869"/>
                <a:gd name="connsiteX3" fmla="*/ 725653 w 5394063"/>
                <a:gd name="connsiteY3" fmla="*/ 0 h 910869"/>
                <a:gd name="connsiteX0" fmla="*/ 725653 w 5376410"/>
                <a:gd name="connsiteY0" fmla="*/ 0 h 910869"/>
                <a:gd name="connsiteX1" fmla="*/ 5376410 w 5376410"/>
                <a:gd name="connsiteY1" fmla="*/ 907881 h 910869"/>
                <a:gd name="connsiteX2" fmla="*/ 0 w 5376410"/>
                <a:gd name="connsiteY2" fmla="*/ 910869 h 910869"/>
                <a:gd name="connsiteX3" fmla="*/ 725653 w 5376410"/>
                <a:gd name="connsiteY3" fmla="*/ 0 h 910869"/>
                <a:gd name="connsiteX0" fmla="*/ 783842 w 5376410"/>
                <a:gd name="connsiteY0" fmla="*/ 0 h 765396"/>
                <a:gd name="connsiteX1" fmla="*/ 5376410 w 5376410"/>
                <a:gd name="connsiteY1" fmla="*/ 762408 h 765396"/>
                <a:gd name="connsiteX2" fmla="*/ 0 w 5376410"/>
                <a:gd name="connsiteY2" fmla="*/ 765396 h 765396"/>
                <a:gd name="connsiteX3" fmla="*/ 783842 w 5376410"/>
                <a:gd name="connsiteY3" fmla="*/ 0 h 765396"/>
                <a:gd name="connsiteX0" fmla="*/ 729810 w 5376410"/>
                <a:gd name="connsiteY0" fmla="*/ 0 h 910869"/>
                <a:gd name="connsiteX1" fmla="*/ 5376410 w 5376410"/>
                <a:gd name="connsiteY1" fmla="*/ 907881 h 910869"/>
                <a:gd name="connsiteX2" fmla="*/ 0 w 5376410"/>
                <a:gd name="connsiteY2" fmla="*/ 910869 h 910869"/>
                <a:gd name="connsiteX3" fmla="*/ 729810 w 5376410"/>
                <a:gd name="connsiteY3" fmla="*/ 0 h 910869"/>
                <a:gd name="connsiteX0" fmla="*/ 714570 w 5376410"/>
                <a:gd name="connsiteY0" fmla="*/ 0 h 918489"/>
                <a:gd name="connsiteX1" fmla="*/ 5376410 w 5376410"/>
                <a:gd name="connsiteY1" fmla="*/ 915501 h 918489"/>
                <a:gd name="connsiteX2" fmla="*/ 0 w 5376410"/>
                <a:gd name="connsiteY2" fmla="*/ 918489 h 918489"/>
                <a:gd name="connsiteX3" fmla="*/ 714570 w 5376410"/>
                <a:gd name="connsiteY3" fmla="*/ 0 h 918489"/>
                <a:gd name="connsiteX0" fmla="*/ 809820 w 5376410"/>
                <a:gd name="connsiteY0" fmla="*/ 0 h 758469"/>
                <a:gd name="connsiteX1" fmla="*/ 5376410 w 5376410"/>
                <a:gd name="connsiteY1" fmla="*/ 755481 h 758469"/>
                <a:gd name="connsiteX2" fmla="*/ 0 w 5376410"/>
                <a:gd name="connsiteY2" fmla="*/ 758469 h 758469"/>
                <a:gd name="connsiteX3" fmla="*/ 809820 w 5376410"/>
                <a:gd name="connsiteY3" fmla="*/ 0 h 758469"/>
                <a:gd name="connsiteX0" fmla="*/ 710760 w 5376410"/>
                <a:gd name="connsiteY0" fmla="*/ 0 h 918489"/>
                <a:gd name="connsiteX1" fmla="*/ 5376410 w 5376410"/>
                <a:gd name="connsiteY1" fmla="*/ 915501 h 918489"/>
                <a:gd name="connsiteX2" fmla="*/ 0 w 5376410"/>
                <a:gd name="connsiteY2" fmla="*/ 918489 h 918489"/>
                <a:gd name="connsiteX3" fmla="*/ 710760 w 5376410"/>
                <a:gd name="connsiteY3" fmla="*/ 0 h 918489"/>
                <a:gd name="connsiteX0" fmla="*/ 722190 w 5376410"/>
                <a:gd name="connsiteY0" fmla="*/ 0 h 914679"/>
                <a:gd name="connsiteX1" fmla="*/ 5376410 w 5376410"/>
                <a:gd name="connsiteY1" fmla="*/ 911691 h 914679"/>
                <a:gd name="connsiteX2" fmla="*/ 0 w 5376410"/>
                <a:gd name="connsiteY2" fmla="*/ 914679 h 914679"/>
                <a:gd name="connsiteX3" fmla="*/ 722190 w 5376410"/>
                <a:gd name="connsiteY3" fmla="*/ 0 h 914679"/>
                <a:gd name="connsiteX0" fmla="*/ 735069 w 5389289"/>
                <a:gd name="connsiteY0" fmla="*/ 0 h 912104"/>
                <a:gd name="connsiteX1" fmla="*/ 5389289 w 5389289"/>
                <a:gd name="connsiteY1" fmla="*/ 911691 h 912104"/>
                <a:gd name="connsiteX2" fmla="*/ 0 w 5389289"/>
                <a:gd name="connsiteY2" fmla="*/ 912104 h 912104"/>
                <a:gd name="connsiteX3" fmla="*/ 735069 w 5389289"/>
                <a:gd name="connsiteY3" fmla="*/ 0 h 912104"/>
                <a:gd name="connsiteX0" fmla="*/ 735069 w 5389289"/>
                <a:gd name="connsiteY0" fmla="*/ 0 h 925339"/>
                <a:gd name="connsiteX1" fmla="*/ 5389289 w 5389289"/>
                <a:gd name="connsiteY1" fmla="*/ 925339 h 925339"/>
                <a:gd name="connsiteX2" fmla="*/ 0 w 5389289"/>
                <a:gd name="connsiteY2" fmla="*/ 912104 h 925339"/>
                <a:gd name="connsiteX3" fmla="*/ 735069 w 5389289"/>
                <a:gd name="connsiteY3" fmla="*/ 0 h 925339"/>
                <a:gd name="connsiteX0" fmla="*/ 762364 w 5416584"/>
                <a:gd name="connsiteY0" fmla="*/ 0 h 939400"/>
                <a:gd name="connsiteX1" fmla="*/ 5416584 w 5416584"/>
                <a:gd name="connsiteY1" fmla="*/ 925339 h 939400"/>
                <a:gd name="connsiteX2" fmla="*/ 0 w 5416584"/>
                <a:gd name="connsiteY2" fmla="*/ 939400 h 939400"/>
                <a:gd name="connsiteX3" fmla="*/ 762364 w 5416584"/>
                <a:gd name="connsiteY3" fmla="*/ 0 h 939400"/>
                <a:gd name="connsiteX0" fmla="*/ 762364 w 5416584"/>
                <a:gd name="connsiteY0" fmla="*/ 0 h 945010"/>
                <a:gd name="connsiteX1" fmla="*/ 5416584 w 5416584"/>
                <a:gd name="connsiteY1" fmla="*/ 930949 h 945010"/>
                <a:gd name="connsiteX2" fmla="*/ 0 w 5416584"/>
                <a:gd name="connsiteY2" fmla="*/ 945010 h 945010"/>
                <a:gd name="connsiteX3" fmla="*/ 762364 w 5416584"/>
                <a:gd name="connsiteY3" fmla="*/ 0 h 945010"/>
                <a:gd name="connsiteX0" fmla="*/ 762364 w 5416584"/>
                <a:gd name="connsiteY0" fmla="*/ 0 h 930949"/>
                <a:gd name="connsiteX1" fmla="*/ 5416584 w 5416584"/>
                <a:gd name="connsiteY1" fmla="*/ 930949 h 930949"/>
                <a:gd name="connsiteX2" fmla="*/ 0 w 5416584"/>
                <a:gd name="connsiteY2" fmla="*/ 921156 h 930949"/>
                <a:gd name="connsiteX3" fmla="*/ 762364 w 5416584"/>
                <a:gd name="connsiteY3" fmla="*/ 0 h 930949"/>
              </a:gdLst>
              <a:ahLst/>
              <a:cxnLst>
                <a:cxn ang="0">
                  <a:pos x="connsiteX0" y="connsiteY0"/>
                </a:cxn>
                <a:cxn ang="0">
                  <a:pos x="connsiteX1" y="connsiteY1"/>
                </a:cxn>
                <a:cxn ang="0">
                  <a:pos x="connsiteX2" y="connsiteY2"/>
                </a:cxn>
                <a:cxn ang="0">
                  <a:pos x="connsiteX3" y="connsiteY3"/>
                </a:cxn>
              </a:cxnLst>
              <a:rect l="l" t="t" r="r" b="b"/>
              <a:pathLst>
                <a:path w="5416584" h="930949">
                  <a:moveTo>
                    <a:pt x="762364" y="0"/>
                  </a:moveTo>
                  <a:lnTo>
                    <a:pt x="5416584" y="930949"/>
                  </a:lnTo>
                  <a:lnTo>
                    <a:pt x="0" y="921156"/>
                  </a:lnTo>
                  <a:lnTo>
                    <a:pt x="762364" y="0"/>
                  </a:lnTo>
                  <a:close/>
                </a:path>
              </a:pathLst>
            </a:custGeom>
            <a:gradFill>
              <a:gsLst>
                <a:gs pos="100000">
                  <a:schemeClr val="accent3"/>
                </a:gs>
                <a:gs pos="44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6" name="Freeform 25"/>
            <p:cNvSpPr/>
            <p:nvPr/>
          </p:nvSpPr>
          <p:spPr>
            <a:xfrm>
              <a:off x="10990536" y="3785435"/>
              <a:ext cx="1209457" cy="3091509"/>
            </a:xfrm>
            <a:custGeom>
              <a:avLst/>
              <a:gdLst>
                <a:gd name="connsiteX0" fmla="*/ 0 w 1182718"/>
                <a:gd name="connsiteY0" fmla="*/ 0 h 3032701"/>
                <a:gd name="connsiteX1" fmla="*/ 497800 w 1182718"/>
                <a:gd name="connsiteY1" fmla="*/ 3032701 h 3032701"/>
                <a:gd name="connsiteX2" fmla="*/ 1182718 w 1182718"/>
                <a:gd name="connsiteY2" fmla="*/ 515453 h 3032701"/>
                <a:gd name="connsiteX3" fmla="*/ 0 w 1182718"/>
                <a:gd name="connsiteY3" fmla="*/ 0 h 3032701"/>
                <a:gd name="connsiteX0" fmla="*/ 0 w 1179187"/>
                <a:gd name="connsiteY0" fmla="*/ 0 h 3029170"/>
                <a:gd name="connsiteX1" fmla="*/ 494269 w 1179187"/>
                <a:gd name="connsiteY1" fmla="*/ 3029170 h 3029170"/>
                <a:gd name="connsiteX2" fmla="*/ 1179187 w 1179187"/>
                <a:gd name="connsiteY2" fmla="*/ 511922 h 3029170"/>
                <a:gd name="connsiteX3" fmla="*/ 0 w 1179187"/>
                <a:gd name="connsiteY3" fmla="*/ 0 h 3029170"/>
                <a:gd name="connsiteX0" fmla="*/ 0 w 1179187"/>
                <a:gd name="connsiteY0" fmla="*/ 0 h 3039761"/>
                <a:gd name="connsiteX1" fmla="*/ 483677 w 1179187"/>
                <a:gd name="connsiteY1" fmla="*/ 3039761 h 3039761"/>
                <a:gd name="connsiteX2" fmla="*/ 1179187 w 1179187"/>
                <a:gd name="connsiteY2" fmla="*/ 511922 h 3039761"/>
                <a:gd name="connsiteX3" fmla="*/ 0 w 1179187"/>
                <a:gd name="connsiteY3" fmla="*/ 0 h 3039761"/>
                <a:gd name="connsiteX0" fmla="*/ 0 w 1190407"/>
                <a:gd name="connsiteY0" fmla="*/ 0 h 3039761"/>
                <a:gd name="connsiteX1" fmla="*/ 494897 w 1190407"/>
                <a:gd name="connsiteY1" fmla="*/ 3039761 h 3039761"/>
                <a:gd name="connsiteX2" fmla="*/ 1190407 w 1190407"/>
                <a:gd name="connsiteY2" fmla="*/ 511922 h 3039761"/>
                <a:gd name="connsiteX3" fmla="*/ 0 w 1190407"/>
                <a:gd name="connsiteY3" fmla="*/ 0 h 3039761"/>
                <a:gd name="connsiteX0" fmla="*/ 0 w 1203107"/>
                <a:gd name="connsiteY0" fmla="*/ 0 h 3065161"/>
                <a:gd name="connsiteX1" fmla="*/ 507597 w 1203107"/>
                <a:gd name="connsiteY1" fmla="*/ 3065161 h 3065161"/>
                <a:gd name="connsiteX2" fmla="*/ 1203107 w 1203107"/>
                <a:gd name="connsiteY2" fmla="*/ 537322 h 3065161"/>
                <a:gd name="connsiteX3" fmla="*/ 0 w 1203107"/>
                <a:gd name="connsiteY3" fmla="*/ 0 h 3065161"/>
                <a:gd name="connsiteX0" fmla="*/ 0 w 1209457"/>
                <a:gd name="connsiteY0" fmla="*/ 0 h 3065161"/>
                <a:gd name="connsiteX1" fmla="*/ 507597 w 1209457"/>
                <a:gd name="connsiteY1" fmla="*/ 3065161 h 3065161"/>
                <a:gd name="connsiteX2" fmla="*/ 1209457 w 1209457"/>
                <a:gd name="connsiteY2" fmla="*/ 543672 h 3065161"/>
                <a:gd name="connsiteX3" fmla="*/ 0 w 1209457"/>
                <a:gd name="connsiteY3" fmla="*/ 0 h 3065161"/>
                <a:gd name="connsiteX0" fmla="*/ 0 w 1215807"/>
                <a:gd name="connsiteY0" fmla="*/ 0 h 3065161"/>
                <a:gd name="connsiteX1" fmla="*/ 507597 w 1215807"/>
                <a:gd name="connsiteY1" fmla="*/ 3065161 h 3065161"/>
                <a:gd name="connsiteX2" fmla="*/ 1215807 w 1215807"/>
                <a:gd name="connsiteY2" fmla="*/ 537322 h 3065161"/>
                <a:gd name="connsiteX3" fmla="*/ 0 w 1215807"/>
                <a:gd name="connsiteY3" fmla="*/ 0 h 3065161"/>
                <a:gd name="connsiteX0" fmla="*/ 0 w 1209457"/>
                <a:gd name="connsiteY0" fmla="*/ 0 h 3077861"/>
                <a:gd name="connsiteX1" fmla="*/ 501247 w 1209457"/>
                <a:gd name="connsiteY1" fmla="*/ 3077861 h 3077861"/>
                <a:gd name="connsiteX2" fmla="*/ 1209457 w 1209457"/>
                <a:gd name="connsiteY2" fmla="*/ 550022 h 3077861"/>
                <a:gd name="connsiteX3" fmla="*/ 0 w 1209457"/>
                <a:gd name="connsiteY3" fmla="*/ 0 h 3077861"/>
                <a:gd name="connsiteX0" fmla="*/ 0 w 1209457"/>
                <a:gd name="connsiteY0" fmla="*/ 0 h 3091509"/>
                <a:gd name="connsiteX1" fmla="*/ 501247 w 1209457"/>
                <a:gd name="connsiteY1" fmla="*/ 3091509 h 3091509"/>
                <a:gd name="connsiteX2" fmla="*/ 1209457 w 1209457"/>
                <a:gd name="connsiteY2" fmla="*/ 550022 h 3091509"/>
                <a:gd name="connsiteX3" fmla="*/ 0 w 1209457"/>
                <a:gd name="connsiteY3" fmla="*/ 0 h 3091509"/>
              </a:gdLst>
              <a:ahLst/>
              <a:cxnLst>
                <a:cxn ang="0">
                  <a:pos x="connsiteX0" y="connsiteY0"/>
                </a:cxn>
                <a:cxn ang="0">
                  <a:pos x="connsiteX1" y="connsiteY1"/>
                </a:cxn>
                <a:cxn ang="0">
                  <a:pos x="connsiteX2" y="connsiteY2"/>
                </a:cxn>
                <a:cxn ang="0">
                  <a:pos x="connsiteX3" y="connsiteY3"/>
                </a:cxn>
              </a:cxnLst>
              <a:rect l="l" t="t" r="r" b="b"/>
              <a:pathLst>
                <a:path w="1209457" h="3091509">
                  <a:moveTo>
                    <a:pt x="0" y="0"/>
                  </a:moveTo>
                  <a:lnTo>
                    <a:pt x="501247" y="3091509"/>
                  </a:lnTo>
                  <a:lnTo>
                    <a:pt x="1209457" y="550022"/>
                  </a:lnTo>
                  <a:lnTo>
                    <a:pt x="0" y="0"/>
                  </a:lnTo>
                  <a:close/>
                </a:path>
              </a:pathLst>
            </a:custGeom>
            <a:gradFill>
              <a:gsLst>
                <a:gs pos="100000">
                  <a:schemeClr val="accent3"/>
                </a:gs>
                <a:gs pos="44000">
                  <a:schemeClr val="accent2"/>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7" name="Freeform 26"/>
            <p:cNvSpPr/>
            <p:nvPr/>
          </p:nvSpPr>
          <p:spPr>
            <a:xfrm>
              <a:off x="11488254" y="4321334"/>
              <a:ext cx="708319" cy="2552078"/>
            </a:xfrm>
            <a:custGeom>
              <a:avLst/>
              <a:gdLst>
                <a:gd name="connsiteX0" fmla="*/ 691978 w 697728"/>
                <a:gd name="connsiteY0" fmla="*/ 0 h 2520778"/>
                <a:gd name="connsiteX1" fmla="*/ 0 w 697728"/>
                <a:gd name="connsiteY1" fmla="*/ 2520778 h 2520778"/>
                <a:gd name="connsiteX2" fmla="*/ 695509 w 697728"/>
                <a:gd name="connsiteY2" fmla="*/ 2517248 h 2520778"/>
                <a:gd name="connsiteX3" fmla="*/ 691978 w 697728"/>
                <a:gd name="connsiteY3" fmla="*/ 0 h 2520778"/>
                <a:gd name="connsiteX0" fmla="*/ 691978 w 697728"/>
                <a:gd name="connsiteY0" fmla="*/ 0 h 2531370"/>
                <a:gd name="connsiteX1" fmla="*/ 0 w 697728"/>
                <a:gd name="connsiteY1" fmla="*/ 2531370 h 2531370"/>
                <a:gd name="connsiteX2" fmla="*/ 695509 w 697728"/>
                <a:gd name="connsiteY2" fmla="*/ 2517248 h 2531370"/>
                <a:gd name="connsiteX3" fmla="*/ 691978 w 697728"/>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9039 w 704789"/>
                <a:gd name="connsiteY0" fmla="*/ 0 h 2541962"/>
                <a:gd name="connsiteX1" fmla="*/ 0 w 704789"/>
                <a:gd name="connsiteY1" fmla="*/ 2541962 h 2541962"/>
                <a:gd name="connsiteX2" fmla="*/ 702570 w 704789"/>
                <a:gd name="connsiteY2" fmla="*/ 2538431 h 2541962"/>
                <a:gd name="connsiteX3" fmla="*/ 699039 w 704789"/>
                <a:gd name="connsiteY3" fmla="*/ 0 h 2541962"/>
                <a:gd name="connsiteX0" fmla="*/ 702569 w 708319"/>
                <a:gd name="connsiteY0" fmla="*/ 0 h 2538431"/>
                <a:gd name="connsiteX1" fmla="*/ 0 w 708319"/>
                <a:gd name="connsiteY1" fmla="*/ 2538431 h 2538431"/>
                <a:gd name="connsiteX2" fmla="*/ 706100 w 708319"/>
                <a:gd name="connsiteY2" fmla="*/ 2538431 h 2538431"/>
                <a:gd name="connsiteX3" fmla="*/ 702569 w 708319"/>
                <a:gd name="connsiteY3" fmla="*/ 0 h 2538431"/>
                <a:gd name="connsiteX0" fmla="*/ 667264 w 673014"/>
                <a:gd name="connsiteY0" fmla="*/ 0 h 2538431"/>
                <a:gd name="connsiteX1" fmla="*/ 0 w 673014"/>
                <a:gd name="connsiteY1" fmla="*/ 2252460 h 2538431"/>
                <a:gd name="connsiteX2" fmla="*/ 670795 w 673014"/>
                <a:gd name="connsiteY2" fmla="*/ 2538431 h 2538431"/>
                <a:gd name="connsiteX3" fmla="*/ 667264 w 673014"/>
                <a:gd name="connsiteY3" fmla="*/ 0 h 2538431"/>
                <a:gd name="connsiteX0" fmla="*/ 702569 w 708319"/>
                <a:gd name="connsiteY0" fmla="*/ 0 h 2541961"/>
                <a:gd name="connsiteX1" fmla="*/ 0 w 708319"/>
                <a:gd name="connsiteY1" fmla="*/ 2541961 h 2541961"/>
                <a:gd name="connsiteX2" fmla="*/ 706100 w 708319"/>
                <a:gd name="connsiteY2" fmla="*/ 2538431 h 2541961"/>
                <a:gd name="connsiteX3" fmla="*/ 702569 w 708319"/>
                <a:gd name="connsiteY3" fmla="*/ 0 h 2541961"/>
                <a:gd name="connsiteX0" fmla="*/ 702569 w 708319"/>
                <a:gd name="connsiteY0" fmla="*/ 0 h 2538431"/>
                <a:gd name="connsiteX1" fmla="*/ 0 w 708319"/>
                <a:gd name="connsiteY1" fmla="*/ 2534900 h 2538431"/>
                <a:gd name="connsiteX2" fmla="*/ 706100 w 708319"/>
                <a:gd name="connsiteY2" fmla="*/ 2538431 h 2538431"/>
                <a:gd name="connsiteX3" fmla="*/ 702569 w 708319"/>
                <a:gd name="connsiteY3" fmla="*/ 0 h 2538431"/>
                <a:gd name="connsiteX0" fmla="*/ 702569 w 708319"/>
                <a:gd name="connsiteY0" fmla="*/ 0 h 2548548"/>
                <a:gd name="connsiteX1" fmla="*/ 0 w 708319"/>
                <a:gd name="connsiteY1" fmla="*/ 2548548 h 2548548"/>
                <a:gd name="connsiteX2" fmla="*/ 706100 w 708319"/>
                <a:gd name="connsiteY2" fmla="*/ 2538431 h 2548548"/>
                <a:gd name="connsiteX3" fmla="*/ 702569 w 708319"/>
                <a:gd name="connsiteY3" fmla="*/ 0 h 2548548"/>
                <a:gd name="connsiteX0" fmla="*/ 702569 w 704906"/>
                <a:gd name="connsiteY0" fmla="*/ 0 h 2548548"/>
                <a:gd name="connsiteX1" fmla="*/ 0 w 704906"/>
                <a:gd name="connsiteY1" fmla="*/ 2548548 h 2548548"/>
                <a:gd name="connsiteX2" fmla="*/ 692452 w 704906"/>
                <a:gd name="connsiteY2" fmla="*/ 2538431 h 2548548"/>
                <a:gd name="connsiteX3" fmla="*/ 702569 w 704906"/>
                <a:gd name="connsiteY3" fmla="*/ 0 h 2548548"/>
                <a:gd name="connsiteX0" fmla="*/ 702569 w 708319"/>
                <a:gd name="connsiteY0" fmla="*/ 0 h 2565726"/>
                <a:gd name="connsiteX1" fmla="*/ 0 w 708319"/>
                <a:gd name="connsiteY1" fmla="*/ 2548548 h 2565726"/>
                <a:gd name="connsiteX2" fmla="*/ 706100 w 708319"/>
                <a:gd name="connsiteY2" fmla="*/ 2565726 h 2565726"/>
                <a:gd name="connsiteX3" fmla="*/ 702569 w 708319"/>
                <a:gd name="connsiteY3" fmla="*/ 0 h 2565726"/>
                <a:gd name="connsiteX0" fmla="*/ 702569 w 708319"/>
                <a:gd name="connsiteY0" fmla="*/ 0 h 2552078"/>
                <a:gd name="connsiteX1" fmla="*/ 0 w 708319"/>
                <a:gd name="connsiteY1" fmla="*/ 2548548 h 2552078"/>
                <a:gd name="connsiteX2" fmla="*/ 706100 w 708319"/>
                <a:gd name="connsiteY2" fmla="*/ 2552078 h 2552078"/>
                <a:gd name="connsiteX3" fmla="*/ 702569 w 708319"/>
                <a:gd name="connsiteY3" fmla="*/ 0 h 2552078"/>
              </a:gdLst>
              <a:ahLst/>
              <a:cxnLst>
                <a:cxn ang="0">
                  <a:pos x="connsiteX0" y="connsiteY0"/>
                </a:cxn>
                <a:cxn ang="0">
                  <a:pos x="connsiteX1" y="connsiteY1"/>
                </a:cxn>
                <a:cxn ang="0">
                  <a:pos x="connsiteX2" y="connsiteY2"/>
                </a:cxn>
                <a:cxn ang="0">
                  <a:pos x="connsiteX3" y="connsiteY3"/>
                </a:cxn>
              </a:cxnLst>
              <a:rect l="l" t="t" r="r" b="b"/>
              <a:pathLst>
                <a:path w="708319" h="2552078">
                  <a:moveTo>
                    <a:pt x="702569" y="0"/>
                  </a:moveTo>
                  <a:lnTo>
                    <a:pt x="0" y="2548548"/>
                  </a:lnTo>
                  <a:lnTo>
                    <a:pt x="706100" y="2552078"/>
                  </a:lnTo>
                  <a:cubicBezTo>
                    <a:pt x="708454" y="1710642"/>
                    <a:pt x="710807" y="834375"/>
                    <a:pt x="702569" y="0"/>
                  </a:cubicBezTo>
                  <a:close/>
                </a:path>
              </a:pathLst>
            </a:custGeom>
            <a:gradFill>
              <a:gsLst>
                <a:gs pos="100000">
                  <a:schemeClr val="accent3"/>
                </a:gs>
                <a:gs pos="44000">
                  <a:schemeClr val="accent2"/>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0" name="Freeform 29"/>
            <p:cNvSpPr/>
            <p:nvPr/>
          </p:nvSpPr>
          <p:spPr>
            <a:xfrm>
              <a:off x="-9845" y="-7221"/>
              <a:ext cx="3120462" cy="1793286"/>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 name="connsiteX0" fmla="*/ 0 w 3081965"/>
                <a:gd name="connsiteY0" fmla="*/ 0 h 1775900"/>
                <a:gd name="connsiteX1" fmla="*/ 1036790 w 3081965"/>
                <a:gd name="connsiteY1" fmla="*/ 1773715 h 1775900"/>
                <a:gd name="connsiteX2" fmla="*/ 3081965 w 3081965"/>
                <a:gd name="connsiteY2" fmla="*/ 1775900 h 1775900"/>
                <a:gd name="connsiteX3" fmla="*/ 0 w 3081965"/>
                <a:gd name="connsiteY3" fmla="*/ 0 h 1775900"/>
                <a:gd name="connsiteX0" fmla="*/ 0 w 3086728"/>
                <a:gd name="connsiteY0" fmla="*/ 0 h 1775900"/>
                <a:gd name="connsiteX1" fmla="*/ 1036790 w 3086728"/>
                <a:gd name="connsiteY1" fmla="*/ 1773715 h 1775900"/>
                <a:gd name="connsiteX2" fmla="*/ 3086728 w 3086728"/>
                <a:gd name="connsiteY2" fmla="*/ 1775900 h 1775900"/>
                <a:gd name="connsiteX3" fmla="*/ 0 w 3086728"/>
                <a:gd name="connsiteY3" fmla="*/ 0 h 1775900"/>
                <a:gd name="connsiteX0" fmla="*/ 0 w 3091491"/>
                <a:gd name="connsiteY0" fmla="*/ 0 h 1799713"/>
                <a:gd name="connsiteX1" fmla="*/ 1036790 w 3091491"/>
                <a:gd name="connsiteY1" fmla="*/ 1773715 h 1799713"/>
                <a:gd name="connsiteX2" fmla="*/ 3091491 w 3091491"/>
                <a:gd name="connsiteY2" fmla="*/ 1799713 h 1799713"/>
                <a:gd name="connsiteX3" fmla="*/ 0 w 3091491"/>
                <a:gd name="connsiteY3" fmla="*/ 0 h 1799713"/>
                <a:gd name="connsiteX0" fmla="*/ 0 w 3120066"/>
                <a:gd name="connsiteY0" fmla="*/ 0 h 1799713"/>
                <a:gd name="connsiteX1" fmla="*/ 1036790 w 3120066"/>
                <a:gd name="connsiteY1" fmla="*/ 1773715 h 1799713"/>
                <a:gd name="connsiteX2" fmla="*/ 3120066 w 3120066"/>
                <a:gd name="connsiteY2" fmla="*/ 1799713 h 1799713"/>
                <a:gd name="connsiteX3" fmla="*/ 0 w 3120066"/>
                <a:gd name="connsiteY3" fmla="*/ 0 h 1799713"/>
                <a:gd name="connsiteX0" fmla="*/ 0 w 3120066"/>
                <a:gd name="connsiteY0" fmla="*/ 0 h 1799713"/>
                <a:gd name="connsiteX1" fmla="*/ 1019730 w 3120066"/>
                <a:gd name="connsiteY1" fmla="*/ 1773715 h 1799713"/>
                <a:gd name="connsiteX2" fmla="*/ 3120066 w 3120066"/>
                <a:gd name="connsiteY2" fmla="*/ 1799713 h 1799713"/>
                <a:gd name="connsiteX3" fmla="*/ 0 w 3120066"/>
                <a:gd name="connsiteY3" fmla="*/ 0 h 1799713"/>
                <a:gd name="connsiteX0" fmla="*/ 0 w 3133714"/>
                <a:gd name="connsiteY0" fmla="*/ 0 h 1799713"/>
                <a:gd name="connsiteX1" fmla="*/ 1033378 w 3133714"/>
                <a:gd name="connsiteY1" fmla="*/ 1773715 h 1799713"/>
                <a:gd name="connsiteX2" fmla="*/ 3133714 w 3133714"/>
                <a:gd name="connsiteY2" fmla="*/ 1799713 h 1799713"/>
                <a:gd name="connsiteX3" fmla="*/ 0 w 3133714"/>
                <a:gd name="connsiteY3" fmla="*/ 0 h 1799713"/>
                <a:gd name="connsiteX0" fmla="*/ 0 w 3140538"/>
                <a:gd name="connsiteY0" fmla="*/ 0 h 1799713"/>
                <a:gd name="connsiteX1" fmla="*/ 1040202 w 3140538"/>
                <a:gd name="connsiteY1" fmla="*/ 1773715 h 1799713"/>
                <a:gd name="connsiteX2" fmla="*/ 3140538 w 3140538"/>
                <a:gd name="connsiteY2" fmla="*/ 1799713 h 1799713"/>
                <a:gd name="connsiteX3" fmla="*/ 0 w 3140538"/>
                <a:gd name="connsiteY3" fmla="*/ 0 h 1799713"/>
                <a:gd name="connsiteX0" fmla="*/ 0 w 3126890"/>
                <a:gd name="connsiteY0" fmla="*/ 0 h 1786065"/>
                <a:gd name="connsiteX1" fmla="*/ 1040202 w 3126890"/>
                <a:gd name="connsiteY1" fmla="*/ 1773715 h 1786065"/>
                <a:gd name="connsiteX2" fmla="*/ 3126890 w 3126890"/>
                <a:gd name="connsiteY2" fmla="*/ 1786065 h 1786065"/>
                <a:gd name="connsiteX3" fmla="*/ 0 w 3126890"/>
                <a:gd name="connsiteY3" fmla="*/ 0 h 1786065"/>
                <a:gd name="connsiteX0" fmla="*/ 0 w 3113242"/>
                <a:gd name="connsiteY0" fmla="*/ 0 h 1782653"/>
                <a:gd name="connsiteX1" fmla="*/ 1026554 w 3113242"/>
                <a:gd name="connsiteY1" fmla="*/ 1770303 h 1782653"/>
                <a:gd name="connsiteX2" fmla="*/ 3113242 w 3113242"/>
                <a:gd name="connsiteY2" fmla="*/ 1782653 h 1782653"/>
                <a:gd name="connsiteX3" fmla="*/ 0 w 3113242"/>
                <a:gd name="connsiteY3" fmla="*/ 0 h 1782653"/>
                <a:gd name="connsiteX0" fmla="*/ 0 w 3123478"/>
                <a:gd name="connsiteY0" fmla="*/ 0 h 1782653"/>
                <a:gd name="connsiteX1" fmla="*/ 1036790 w 3123478"/>
                <a:gd name="connsiteY1" fmla="*/ 1770303 h 1782653"/>
                <a:gd name="connsiteX2" fmla="*/ 3123478 w 3123478"/>
                <a:gd name="connsiteY2" fmla="*/ 1782653 h 1782653"/>
                <a:gd name="connsiteX3" fmla="*/ 0 w 3123478"/>
                <a:gd name="connsiteY3" fmla="*/ 0 h 1782653"/>
                <a:gd name="connsiteX0" fmla="*/ 0 w 3109830"/>
                <a:gd name="connsiteY0" fmla="*/ 0 h 1782653"/>
                <a:gd name="connsiteX1" fmla="*/ 1036790 w 3109830"/>
                <a:gd name="connsiteY1" fmla="*/ 1770303 h 1782653"/>
                <a:gd name="connsiteX2" fmla="*/ 3109830 w 3109830"/>
                <a:gd name="connsiteY2" fmla="*/ 1782653 h 1782653"/>
                <a:gd name="connsiteX3" fmla="*/ 0 w 3109830"/>
                <a:gd name="connsiteY3" fmla="*/ 0 h 1782653"/>
                <a:gd name="connsiteX0" fmla="*/ 0 w 3120462"/>
                <a:gd name="connsiteY0" fmla="*/ 0 h 1793286"/>
                <a:gd name="connsiteX1" fmla="*/ 1047422 w 3120462"/>
                <a:gd name="connsiteY1" fmla="*/ 1780936 h 1793286"/>
                <a:gd name="connsiteX2" fmla="*/ 3120462 w 3120462"/>
                <a:gd name="connsiteY2" fmla="*/ 1793286 h 1793286"/>
                <a:gd name="connsiteX3" fmla="*/ 0 w 3120462"/>
                <a:gd name="connsiteY3" fmla="*/ 0 h 1793286"/>
              </a:gdLst>
              <a:ahLst/>
              <a:cxnLst>
                <a:cxn ang="0">
                  <a:pos x="connsiteX0" y="connsiteY0"/>
                </a:cxn>
                <a:cxn ang="0">
                  <a:pos x="connsiteX1" y="connsiteY1"/>
                </a:cxn>
                <a:cxn ang="0">
                  <a:pos x="connsiteX2" y="connsiteY2"/>
                </a:cxn>
                <a:cxn ang="0">
                  <a:pos x="connsiteX3" y="connsiteY3"/>
                </a:cxn>
              </a:cxnLst>
              <a:rect l="l" t="t" r="r" b="b"/>
              <a:pathLst>
                <a:path w="3120462" h="1793286">
                  <a:moveTo>
                    <a:pt x="0" y="0"/>
                  </a:moveTo>
                  <a:lnTo>
                    <a:pt x="1047422" y="1780936"/>
                  </a:lnTo>
                  <a:lnTo>
                    <a:pt x="3120462" y="1793286"/>
                  </a:lnTo>
                  <a:lnTo>
                    <a:pt x="0" y="0"/>
                  </a:lnTo>
                  <a:close/>
                </a:path>
              </a:pathLst>
            </a:custGeom>
            <a:gradFill>
              <a:gsLst>
                <a:gs pos="62000">
                  <a:schemeClr val="accent3"/>
                </a:gs>
                <a:gs pos="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1" name="Freeform 30"/>
            <p:cNvSpPr/>
            <p:nvPr/>
          </p:nvSpPr>
          <p:spPr>
            <a:xfrm>
              <a:off x="-3295" y="1769807"/>
              <a:ext cx="1407341" cy="5098422"/>
            </a:xfrm>
            <a:custGeom>
              <a:avLst/>
              <a:gdLst>
                <a:gd name="connsiteX0" fmla="*/ 1026488 w 1398147"/>
                <a:gd name="connsiteY0" fmla="*/ 0 h 5073445"/>
                <a:gd name="connsiteX1" fmla="*/ 1398147 w 1398147"/>
                <a:gd name="connsiteY1" fmla="*/ 1875995 h 5073445"/>
                <a:gd name="connsiteX2" fmla="*/ 0 w 1398147"/>
                <a:gd name="connsiteY2" fmla="*/ 5073445 h 5073445"/>
                <a:gd name="connsiteX3" fmla="*/ 1026488 w 1398147"/>
                <a:gd name="connsiteY3" fmla="*/ 0 h 5073445"/>
                <a:gd name="connsiteX0" fmla="*/ 1032388 w 1398147"/>
                <a:gd name="connsiteY0" fmla="*/ 0 h 5055747"/>
                <a:gd name="connsiteX1" fmla="*/ 1398147 w 1398147"/>
                <a:gd name="connsiteY1" fmla="*/ 1858297 h 5055747"/>
                <a:gd name="connsiteX2" fmla="*/ 0 w 1398147"/>
                <a:gd name="connsiteY2" fmla="*/ 5055747 h 5055747"/>
                <a:gd name="connsiteX3" fmla="*/ 1032388 w 1398147"/>
                <a:gd name="connsiteY3" fmla="*/ 0 h 5055747"/>
                <a:gd name="connsiteX0" fmla="*/ 1032388 w 1398147"/>
                <a:gd name="connsiteY0" fmla="*/ 0 h 5061646"/>
                <a:gd name="connsiteX1" fmla="*/ 1398147 w 1398147"/>
                <a:gd name="connsiteY1" fmla="*/ 1864196 h 5061646"/>
                <a:gd name="connsiteX2" fmla="*/ 0 w 1398147"/>
                <a:gd name="connsiteY2" fmla="*/ 5061646 h 5061646"/>
                <a:gd name="connsiteX3" fmla="*/ 1032388 w 1398147"/>
                <a:gd name="connsiteY3" fmla="*/ 0 h 5061646"/>
                <a:gd name="connsiteX0" fmla="*/ 1032388 w 1398147"/>
                <a:gd name="connsiteY0" fmla="*/ 0 h 5079344"/>
                <a:gd name="connsiteX1" fmla="*/ 1398147 w 1398147"/>
                <a:gd name="connsiteY1" fmla="*/ 1881894 h 5079344"/>
                <a:gd name="connsiteX2" fmla="*/ 0 w 1398147"/>
                <a:gd name="connsiteY2" fmla="*/ 5079344 h 5079344"/>
                <a:gd name="connsiteX3" fmla="*/ 1032388 w 1398147"/>
                <a:gd name="connsiteY3" fmla="*/ 0 h 5079344"/>
                <a:gd name="connsiteX0" fmla="*/ 1032388 w 1398147"/>
                <a:gd name="connsiteY0" fmla="*/ 0 h 5089936"/>
                <a:gd name="connsiteX1" fmla="*/ 1398147 w 1398147"/>
                <a:gd name="connsiteY1" fmla="*/ 1881894 h 5089936"/>
                <a:gd name="connsiteX2" fmla="*/ 0 w 1398147"/>
                <a:gd name="connsiteY2" fmla="*/ 5089936 h 5089936"/>
                <a:gd name="connsiteX3" fmla="*/ 1032388 w 1398147"/>
                <a:gd name="connsiteY3" fmla="*/ 0 h 5089936"/>
                <a:gd name="connsiteX0" fmla="*/ 1039450 w 1405209"/>
                <a:gd name="connsiteY0" fmla="*/ 0 h 5089936"/>
                <a:gd name="connsiteX1" fmla="*/ 1405209 w 1405209"/>
                <a:gd name="connsiteY1" fmla="*/ 1881894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8890 w 1405209"/>
                <a:gd name="connsiteY3" fmla="*/ 5081754 h 5089936"/>
                <a:gd name="connsiteX4" fmla="*/ 1039450 w 1405209"/>
                <a:gd name="connsiteY4" fmla="*/ 0 h 5089936"/>
                <a:gd name="connsiteX0" fmla="*/ 1041582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41582 w 1407341"/>
                <a:gd name="connsiteY4" fmla="*/ 0 h 5098422"/>
                <a:gd name="connsiteX0" fmla="*/ 1034758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34758 w 1407341"/>
                <a:gd name="connsiteY4" fmla="*/ 0 h 50984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7341" h="5098422">
                  <a:moveTo>
                    <a:pt x="1034758" y="0"/>
                  </a:moveTo>
                  <a:lnTo>
                    <a:pt x="1407341" y="1891419"/>
                  </a:lnTo>
                  <a:lnTo>
                    <a:pt x="2132" y="5089936"/>
                  </a:lnTo>
                  <a:cubicBezTo>
                    <a:pt x="5095" y="5083774"/>
                    <a:pt x="-2244" y="5103370"/>
                    <a:pt x="719" y="5097208"/>
                  </a:cubicBezTo>
                  <a:lnTo>
                    <a:pt x="1034758" y="0"/>
                  </a:lnTo>
                  <a:close/>
                </a:path>
              </a:pathLst>
            </a:custGeom>
            <a:gradFill>
              <a:gsLst>
                <a:gs pos="100000">
                  <a:schemeClr val="accent3"/>
                </a:gs>
                <a:gs pos="44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2" name="Freeform 31"/>
            <p:cNvSpPr/>
            <p:nvPr/>
          </p:nvSpPr>
          <p:spPr>
            <a:xfrm>
              <a:off x="8694845" y="2426110"/>
              <a:ext cx="2293341" cy="4440419"/>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 name="connsiteX0" fmla="*/ 958645 w 2269487"/>
                <a:gd name="connsiteY0" fmla="*/ 0 h 4424516"/>
                <a:gd name="connsiteX1" fmla="*/ 2269487 w 2269487"/>
                <a:gd name="connsiteY1" fmla="*/ 1388112 h 4424516"/>
                <a:gd name="connsiteX2" fmla="*/ 0 w 2269487"/>
                <a:gd name="connsiteY2" fmla="*/ 4424516 h 4424516"/>
                <a:gd name="connsiteX3" fmla="*/ 958645 w 2269487"/>
                <a:gd name="connsiteY3" fmla="*/ 0 h 4424516"/>
                <a:gd name="connsiteX0" fmla="*/ 982499 w 2293341"/>
                <a:gd name="connsiteY0" fmla="*/ 0 h 4440419"/>
                <a:gd name="connsiteX1" fmla="*/ 2293341 w 2293341"/>
                <a:gd name="connsiteY1" fmla="*/ 1388112 h 4440419"/>
                <a:gd name="connsiteX2" fmla="*/ 0 w 2293341"/>
                <a:gd name="connsiteY2" fmla="*/ 4440419 h 4440419"/>
                <a:gd name="connsiteX3" fmla="*/ 982499 w 2293341"/>
                <a:gd name="connsiteY3" fmla="*/ 0 h 4440419"/>
              </a:gdLst>
              <a:ahLst/>
              <a:cxnLst>
                <a:cxn ang="0">
                  <a:pos x="connsiteX0" y="connsiteY0"/>
                </a:cxn>
                <a:cxn ang="0">
                  <a:pos x="connsiteX1" y="connsiteY1"/>
                </a:cxn>
                <a:cxn ang="0">
                  <a:pos x="connsiteX2" y="connsiteY2"/>
                </a:cxn>
                <a:cxn ang="0">
                  <a:pos x="connsiteX3" y="connsiteY3"/>
                </a:cxn>
              </a:cxnLst>
              <a:rect l="l" t="t" r="r" b="b"/>
              <a:pathLst>
                <a:path w="2293341" h="4440419">
                  <a:moveTo>
                    <a:pt x="982499" y="0"/>
                  </a:moveTo>
                  <a:lnTo>
                    <a:pt x="2293341" y="1388112"/>
                  </a:lnTo>
                  <a:lnTo>
                    <a:pt x="0" y="4440419"/>
                  </a:lnTo>
                  <a:lnTo>
                    <a:pt x="982499" y="0"/>
                  </a:lnTo>
                  <a:close/>
                </a:path>
              </a:pathLst>
            </a:custGeom>
            <a:gradFill>
              <a:gsLst>
                <a:gs pos="100000">
                  <a:schemeClr val="accent3"/>
                </a:gs>
                <a:gs pos="29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3" name="Freeform 32"/>
            <p:cNvSpPr/>
            <p:nvPr/>
          </p:nvSpPr>
          <p:spPr>
            <a:xfrm>
              <a:off x="9669015" y="1066800"/>
              <a:ext cx="2530575" cy="2762250"/>
            </a:xfrm>
            <a:custGeom>
              <a:avLst/>
              <a:gdLst>
                <a:gd name="connsiteX0" fmla="*/ 2481262 w 2481262"/>
                <a:gd name="connsiteY0" fmla="*/ 0 h 2762250"/>
                <a:gd name="connsiteX1" fmla="*/ 0 w 2481262"/>
                <a:gd name="connsiteY1" fmla="*/ 1371600 h 2762250"/>
                <a:gd name="connsiteX2" fmla="*/ 1309687 w 2481262"/>
                <a:gd name="connsiteY2" fmla="*/ 2762250 h 2762250"/>
                <a:gd name="connsiteX3" fmla="*/ 2481262 w 2481262"/>
                <a:gd name="connsiteY3" fmla="*/ 0 h 2762250"/>
                <a:gd name="connsiteX0" fmla="*/ 2481262 w 2481262"/>
                <a:gd name="connsiteY0" fmla="*/ 0 h 2762250"/>
                <a:gd name="connsiteX1" fmla="*/ 0 w 2481262"/>
                <a:gd name="connsiteY1" fmla="*/ 1371600 h 2762250"/>
                <a:gd name="connsiteX2" fmla="*/ 1292857 w 2481262"/>
                <a:gd name="connsiteY2" fmla="*/ 2762250 h 2762250"/>
                <a:gd name="connsiteX3" fmla="*/ 2481262 w 2481262"/>
                <a:gd name="connsiteY3" fmla="*/ 0 h 2762250"/>
                <a:gd name="connsiteX0" fmla="*/ 2509311 w 2509311"/>
                <a:gd name="connsiteY0" fmla="*/ 0 h 2762250"/>
                <a:gd name="connsiteX1" fmla="*/ 0 w 2509311"/>
                <a:gd name="connsiteY1" fmla="*/ 1354771 h 2762250"/>
                <a:gd name="connsiteX2" fmla="*/ 1320906 w 2509311"/>
                <a:gd name="connsiteY2" fmla="*/ 2762250 h 2762250"/>
                <a:gd name="connsiteX3" fmla="*/ 2509311 w 2509311"/>
                <a:gd name="connsiteY3" fmla="*/ 0 h 2762250"/>
                <a:gd name="connsiteX0" fmla="*/ 2519943 w 2519943"/>
                <a:gd name="connsiteY0" fmla="*/ 0 h 2762250"/>
                <a:gd name="connsiteX1" fmla="*/ 0 w 2519943"/>
                <a:gd name="connsiteY1" fmla="*/ 1354771 h 2762250"/>
                <a:gd name="connsiteX2" fmla="*/ 1320906 w 2519943"/>
                <a:gd name="connsiteY2" fmla="*/ 2762250 h 2762250"/>
                <a:gd name="connsiteX3" fmla="*/ 2519943 w 2519943"/>
                <a:gd name="connsiteY3" fmla="*/ 0 h 2762250"/>
                <a:gd name="connsiteX0" fmla="*/ 2530575 w 2530575"/>
                <a:gd name="connsiteY0" fmla="*/ 0 h 2762250"/>
                <a:gd name="connsiteX1" fmla="*/ 0 w 2530575"/>
                <a:gd name="connsiteY1" fmla="*/ 1354771 h 2762250"/>
                <a:gd name="connsiteX2" fmla="*/ 1320906 w 2530575"/>
                <a:gd name="connsiteY2" fmla="*/ 2762250 h 2762250"/>
                <a:gd name="connsiteX3" fmla="*/ 2530575 w 2530575"/>
                <a:gd name="connsiteY3" fmla="*/ 0 h 2762250"/>
              </a:gdLst>
              <a:ahLst/>
              <a:cxnLst>
                <a:cxn ang="0">
                  <a:pos x="connsiteX0" y="connsiteY0"/>
                </a:cxn>
                <a:cxn ang="0">
                  <a:pos x="connsiteX1" y="connsiteY1"/>
                </a:cxn>
                <a:cxn ang="0">
                  <a:pos x="connsiteX2" y="connsiteY2"/>
                </a:cxn>
                <a:cxn ang="0">
                  <a:pos x="connsiteX3" y="connsiteY3"/>
                </a:cxn>
              </a:cxnLst>
              <a:rect l="l" t="t" r="r" b="b"/>
              <a:pathLst>
                <a:path w="2530575" h="2762250">
                  <a:moveTo>
                    <a:pt x="2530575" y="0"/>
                  </a:moveTo>
                  <a:lnTo>
                    <a:pt x="0" y="1354771"/>
                  </a:lnTo>
                  <a:lnTo>
                    <a:pt x="1320906" y="2762250"/>
                  </a:lnTo>
                  <a:lnTo>
                    <a:pt x="2530575"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4" name="Freeform 33"/>
            <p:cNvSpPr/>
            <p:nvPr/>
          </p:nvSpPr>
          <p:spPr>
            <a:xfrm>
              <a:off x="3317358" y="-5316"/>
              <a:ext cx="4354033" cy="1222744"/>
            </a:xfrm>
            <a:custGeom>
              <a:avLst/>
              <a:gdLst>
                <a:gd name="connsiteX0" fmla="*/ 0 w 4354033"/>
                <a:gd name="connsiteY0" fmla="*/ 0 h 1217428"/>
                <a:gd name="connsiteX1" fmla="*/ 3067493 w 4354033"/>
                <a:gd name="connsiteY1" fmla="*/ 10632 h 1217428"/>
                <a:gd name="connsiteX2" fmla="*/ 4354033 w 4354033"/>
                <a:gd name="connsiteY2" fmla="*/ 1217428 h 1217428"/>
                <a:gd name="connsiteX3" fmla="*/ 0 w 4354033"/>
                <a:gd name="connsiteY3" fmla="*/ 0 h 1217428"/>
                <a:gd name="connsiteX0" fmla="*/ 0 w 4354033"/>
                <a:gd name="connsiteY0" fmla="*/ 0 h 1217428"/>
                <a:gd name="connsiteX1" fmla="*/ 3088758 w 4354033"/>
                <a:gd name="connsiteY1" fmla="*/ 10632 h 1217428"/>
                <a:gd name="connsiteX2" fmla="*/ 4354033 w 4354033"/>
                <a:gd name="connsiteY2" fmla="*/ 1217428 h 1217428"/>
                <a:gd name="connsiteX3" fmla="*/ 0 w 4354033"/>
                <a:gd name="connsiteY3" fmla="*/ 0 h 1217428"/>
                <a:gd name="connsiteX0" fmla="*/ 0 w 4375298"/>
                <a:gd name="connsiteY0" fmla="*/ 0 h 1217428"/>
                <a:gd name="connsiteX1" fmla="*/ 3088758 w 4375298"/>
                <a:gd name="connsiteY1" fmla="*/ 10632 h 1217428"/>
                <a:gd name="connsiteX2" fmla="*/ 4375298 w 4375298"/>
                <a:gd name="connsiteY2" fmla="*/ 1217428 h 1217428"/>
                <a:gd name="connsiteX3" fmla="*/ 0 w 4375298"/>
                <a:gd name="connsiteY3" fmla="*/ 0 h 1217428"/>
                <a:gd name="connsiteX0" fmla="*/ 0 w 4364666"/>
                <a:gd name="connsiteY0" fmla="*/ 0 h 1217428"/>
                <a:gd name="connsiteX1" fmla="*/ 3088758 w 4364666"/>
                <a:gd name="connsiteY1" fmla="*/ 10632 h 1217428"/>
                <a:gd name="connsiteX2" fmla="*/ 4364666 w 4364666"/>
                <a:gd name="connsiteY2" fmla="*/ 1217428 h 1217428"/>
                <a:gd name="connsiteX3" fmla="*/ 0 w 4364666"/>
                <a:gd name="connsiteY3" fmla="*/ 0 h 1217428"/>
                <a:gd name="connsiteX0" fmla="*/ 0 w 4354033"/>
                <a:gd name="connsiteY0" fmla="*/ 0 h 1222744"/>
                <a:gd name="connsiteX1" fmla="*/ 3088758 w 4354033"/>
                <a:gd name="connsiteY1" fmla="*/ 10632 h 1222744"/>
                <a:gd name="connsiteX2" fmla="*/ 4354033 w 4354033"/>
                <a:gd name="connsiteY2" fmla="*/ 1222744 h 1222744"/>
                <a:gd name="connsiteX3" fmla="*/ 0 w 4354033"/>
                <a:gd name="connsiteY3" fmla="*/ 0 h 1222744"/>
                <a:gd name="connsiteX0" fmla="*/ 0 w 4354033"/>
                <a:gd name="connsiteY0" fmla="*/ 5317 h 1228061"/>
                <a:gd name="connsiteX1" fmla="*/ 3083442 w 4354033"/>
                <a:gd name="connsiteY1" fmla="*/ 0 h 1228061"/>
                <a:gd name="connsiteX2" fmla="*/ 4354033 w 4354033"/>
                <a:gd name="connsiteY2" fmla="*/ 1228061 h 1228061"/>
                <a:gd name="connsiteX3" fmla="*/ 0 w 4354033"/>
                <a:gd name="connsiteY3" fmla="*/ 5317 h 1228061"/>
                <a:gd name="connsiteX0" fmla="*/ 0 w 4354033"/>
                <a:gd name="connsiteY0" fmla="*/ 0 h 1222744"/>
                <a:gd name="connsiteX1" fmla="*/ 3094074 w 4354033"/>
                <a:gd name="connsiteY1" fmla="*/ 5315 h 1222744"/>
                <a:gd name="connsiteX2" fmla="*/ 4354033 w 4354033"/>
                <a:gd name="connsiteY2" fmla="*/ 1222744 h 1222744"/>
                <a:gd name="connsiteX3" fmla="*/ 0 w 4354033"/>
                <a:gd name="connsiteY3" fmla="*/ 0 h 1222744"/>
              </a:gdLst>
              <a:ahLst/>
              <a:cxnLst>
                <a:cxn ang="0">
                  <a:pos x="connsiteX0" y="connsiteY0"/>
                </a:cxn>
                <a:cxn ang="0">
                  <a:pos x="connsiteX1" y="connsiteY1"/>
                </a:cxn>
                <a:cxn ang="0">
                  <a:pos x="connsiteX2" y="connsiteY2"/>
                </a:cxn>
                <a:cxn ang="0">
                  <a:pos x="connsiteX3" y="connsiteY3"/>
                </a:cxn>
              </a:cxnLst>
              <a:rect l="l" t="t" r="r" b="b"/>
              <a:pathLst>
                <a:path w="4354033" h="1222744">
                  <a:moveTo>
                    <a:pt x="0" y="0"/>
                  </a:moveTo>
                  <a:lnTo>
                    <a:pt x="3094074" y="5315"/>
                  </a:lnTo>
                  <a:lnTo>
                    <a:pt x="4354033" y="1222744"/>
                  </a:lnTo>
                  <a:lnTo>
                    <a:pt x="0" y="0"/>
                  </a:lnTo>
                  <a:close/>
                </a:path>
              </a:pathLst>
            </a:custGeom>
            <a:gradFill>
              <a:gsLst>
                <a:gs pos="100000">
                  <a:schemeClr val="accent3"/>
                </a:gs>
                <a:gs pos="8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a:off x="8690614" y="3782459"/>
              <a:ext cx="2818349" cy="3087424"/>
            </a:xfrm>
            <a:custGeom>
              <a:avLst/>
              <a:gdLst>
                <a:gd name="connsiteX0" fmla="*/ 2270113 w 2753791"/>
                <a:gd name="connsiteY0" fmla="*/ 0 h 3029171"/>
                <a:gd name="connsiteX1" fmla="*/ 0 w 2753791"/>
                <a:gd name="connsiteY1" fmla="*/ 3025640 h 3029171"/>
                <a:gd name="connsiteX2" fmla="*/ 2753791 w 2753791"/>
                <a:gd name="connsiteY2" fmla="*/ 3029171 h 3029171"/>
                <a:gd name="connsiteX3" fmla="*/ 2270113 w 2753791"/>
                <a:gd name="connsiteY3" fmla="*/ 0 h 3029171"/>
                <a:gd name="connsiteX0" fmla="*/ 2247810 w 2753791"/>
                <a:gd name="connsiteY0" fmla="*/ 0 h 3073776"/>
                <a:gd name="connsiteX1" fmla="*/ 0 w 2753791"/>
                <a:gd name="connsiteY1" fmla="*/ 3070245 h 3073776"/>
                <a:gd name="connsiteX2" fmla="*/ 2753791 w 2753791"/>
                <a:gd name="connsiteY2" fmla="*/ 3073776 h 3073776"/>
                <a:gd name="connsiteX3" fmla="*/ 2247810 w 2753791"/>
                <a:gd name="connsiteY3" fmla="*/ 0 h 3073776"/>
                <a:gd name="connsiteX0" fmla="*/ 2311420 w 2817401"/>
                <a:gd name="connsiteY0" fmla="*/ 0 h 3073776"/>
                <a:gd name="connsiteX1" fmla="*/ 0 w 2817401"/>
                <a:gd name="connsiteY1" fmla="*/ 3062294 h 3073776"/>
                <a:gd name="connsiteX2" fmla="*/ 2817401 w 2817401"/>
                <a:gd name="connsiteY2" fmla="*/ 3073776 h 3073776"/>
                <a:gd name="connsiteX3" fmla="*/ 2311420 w 2817401"/>
                <a:gd name="connsiteY3" fmla="*/ 0 h 3073776"/>
                <a:gd name="connsiteX0" fmla="*/ 2311420 w 2817401"/>
                <a:gd name="connsiteY0" fmla="*/ 0 h 3089589"/>
                <a:gd name="connsiteX1" fmla="*/ 0 w 2817401"/>
                <a:gd name="connsiteY1" fmla="*/ 3089589 h 3089589"/>
                <a:gd name="connsiteX2" fmla="*/ 2817401 w 2817401"/>
                <a:gd name="connsiteY2" fmla="*/ 3073776 h 3089589"/>
                <a:gd name="connsiteX3" fmla="*/ 2311420 w 2817401"/>
                <a:gd name="connsiteY3" fmla="*/ 0 h 3089589"/>
                <a:gd name="connsiteX0" fmla="*/ 2306657 w 2812638"/>
                <a:gd name="connsiteY0" fmla="*/ 0 h 3089589"/>
                <a:gd name="connsiteX1" fmla="*/ 0 w 2812638"/>
                <a:gd name="connsiteY1" fmla="*/ 3089589 h 3089589"/>
                <a:gd name="connsiteX2" fmla="*/ 2812638 w 2812638"/>
                <a:gd name="connsiteY2" fmla="*/ 3073776 h 3089589"/>
                <a:gd name="connsiteX3" fmla="*/ 2306657 w 2812638"/>
                <a:gd name="connsiteY3" fmla="*/ 0 h 3089589"/>
                <a:gd name="connsiteX0" fmla="*/ 2306657 w 2812638"/>
                <a:gd name="connsiteY0" fmla="*/ 0 h 3084826"/>
                <a:gd name="connsiteX1" fmla="*/ 0 w 2812638"/>
                <a:gd name="connsiteY1" fmla="*/ 3084826 h 3084826"/>
                <a:gd name="connsiteX2" fmla="*/ 2812638 w 2812638"/>
                <a:gd name="connsiteY2" fmla="*/ 3073776 h 3084826"/>
                <a:gd name="connsiteX3" fmla="*/ 2306657 w 2812638"/>
                <a:gd name="connsiteY3" fmla="*/ 0 h 3084826"/>
                <a:gd name="connsiteX0" fmla="*/ 2292370 w 2798351"/>
                <a:gd name="connsiteY0" fmla="*/ 0 h 3084826"/>
                <a:gd name="connsiteX1" fmla="*/ 0 w 2798351"/>
                <a:gd name="connsiteY1" fmla="*/ 3084826 h 3084826"/>
                <a:gd name="connsiteX2" fmla="*/ 2798351 w 2798351"/>
                <a:gd name="connsiteY2" fmla="*/ 3073776 h 3084826"/>
                <a:gd name="connsiteX3" fmla="*/ 2292370 w 279835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311420 w 2804701"/>
                <a:gd name="connsiteY0" fmla="*/ 0 h 3084826"/>
                <a:gd name="connsiteX1" fmla="*/ 0 w 2804701"/>
                <a:gd name="connsiteY1" fmla="*/ 3084826 h 3084826"/>
                <a:gd name="connsiteX2" fmla="*/ 2804701 w 2804701"/>
                <a:gd name="connsiteY2" fmla="*/ 3073776 h 3084826"/>
                <a:gd name="connsiteX3" fmla="*/ 2311420 w 2804701"/>
                <a:gd name="connsiteY3" fmla="*/ 0 h 3084826"/>
                <a:gd name="connsiteX0" fmla="*/ 2311420 w 2804701"/>
                <a:gd name="connsiteY0" fmla="*/ 0 h 3087424"/>
                <a:gd name="connsiteX1" fmla="*/ 0 w 2804701"/>
                <a:gd name="connsiteY1" fmla="*/ 3084826 h 3087424"/>
                <a:gd name="connsiteX2" fmla="*/ 2804701 w 2804701"/>
                <a:gd name="connsiteY2" fmla="*/ 3087424 h 3087424"/>
                <a:gd name="connsiteX3" fmla="*/ 2311420 w 2804701"/>
                <a:gd name="connsiteY3" fmla="*/ 0 h 3087424"/>
                <a:gd name="connsiteX0" fmla="*/ 2311420 w 2818349"/>
                <a:gd name="connsiteY0" fmla="*/ 0 h 3087424"/>
                <a:gd name="connsiteX1" fmla="*/ 0 w 2818349"/>
                <a:gd name="connsiteY1" fmla="*/ 3084826 h 3087424"/>
                <a:gd name="connsiteX2" fmla="*/ 2818349 w 2818349"/>
                <a:gd name="connsiteY2" fmla="*/ 3087424 h 3087424"/>
                <a:gd name="connsiteX3" fmla="*/ 2311420 w 2818349"/>
                <a:gd name="connsiteY3" fmla="*/ 0 h 3087424"/>
              </a:gdLst>
              <a:ahLst/>
              <a:cxnLst>
                <a:cxn ang="0">
                  <a:pos x="connsiteX0" y="connsiteY0"/>
                </a:cxn>
                <a:cxn ang="0">
                  <a:pos x="connsiteX1" y="connsiteY1"/>
                </a:cxn>
                <a:cxn ang="0">
                  <a:pos x="connsiteX2" y="connsiteY2"/>
                </a:cxn>
                <a:cxn ang="0">
                  <a:pos x="connsiteX3" y="connsiteY3"/>
                </a:cxn>
              </a:cxnLst>
              <a:rect l="l" t="t" r="r" b="b"/>
              <a:pathLst>
                <a:path w="2818349" h="3087424">
                  <a:moveTo>
                    <a:pt x="2311420" y="0"/>
                  </a:moveTo>
                  <a:lnTo>
                    <a:pt x="0" y="3084826"/>
                  </a:lnTo>
                  <a:lnTo>
                    <a:pt x="2818349" y="3087424"/>
                  </a:lnTo>
                  <a:lnTo>
                    <a:pt x="2311420" y="0"/>
                  </a:lnTo>
                  <a:close/>
                </a:path>
              </a:pathLst>
            </a:custGeom>
            <a:gradFill>
              <a:gsLst>
                <a:gs pos="100000">
                  <a:schemeClr val="accent3"/>
                </a:gs>
                <a:gs pos="32000">
                  <a:schemeClr val="accent2"/>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6" name="Freeform 35"/>
            <p:cNvSpPr/>
            <p:nvPr/>
          </p:nvSpPr>
          <p:spPr>
            <a:xfrm>
              <a:off x="7660347" y="1094096"/>
              <a:ext cx="4531653" cy="1344304"/>
            </a:xfrm>
            <a:custGeom>
              <a:avLst/>
              <a:gdLst>
                <a:gd name="connsiteX0" fmla="*/ 0 w 4533900"/>
                <a:gd name="connsiteY0" fmla="*/ 142875 h 1371600"/>
                <a:gd name="connsiteX1" fmla="*/ 4533900 w 4533900"/>
                <a:gd name="connsiteY1" fmla="*/ 0 h 1371600"/>
                <a:gd name="connsiteX2" fmla="*/ 2043113 w 4533900"/>
                <a:gd name="connsiteY2" fmla="*/ 1371600 h 1371600"/>
                <a:gd name="connsiteX3" fmla="*/ 0 w 4533900"/>
                <a:gd name="connsiteY3" fmla="*/ 142875 h 1371600"/>
                <a:gd name="connsiteX0" fmla="*/ 0 w 4533900"/>
                <a:gd name="connsiteY0" fmla="*/ 142875 h 1371600"/>
                <a:gd name="connsiteX1" fmla="*/ 4533900 w 4533900"/>
                <a:gd name="connsiteY1" fmla="*/ 0 h 1371600"/>
                <a:gd name="connsiteX2" fmla="*/ 2021848 w 4533900"/>
                <a:gd name="connsiteY2" fmla="*/ 1371600 h 1371600"/>
                <a:gd name="connsiteX3" fmla="*/ 0 w 4533900"/>
                <a:gd name="connsiteY3" fmla="*/ 142875 h 1371600"/>
                <a:gd name="connsiteX0" fmla="*/ 0 w 4544532"/>
                <a:gd name="connsiteY0" fmla="*/ 153508 h 1371600"/>
                <a:gd name="connsiteX1" fmla="*/ 4544532 w 4544532"/>
                <a:gd name="connsiteY1" fmla="*/ 0 h 1371600"/>
                <a:gd name="connsiteX2" fmla="*/ 2032480 w 4544532"/>
                <a:gd name="connsiteY2" fmla="*/ 1371600 h 1371600"/>
                <a:gd name="connsiteX3" fmla="*/ 0 w 4544532"/>
                <a:gd name="connsiteY3" fmla="*/ 153508 h 1371600"/>
                <a:gd name="connsiteX0" fmla="*/ 0 w 4544532"/>
                <a:gd name="connsiteY0" fmla="*/ 142875 h 1371600"/>
                <a:gd name="connsiteX1" fmla="*/ 4544532 w 4544532"/>
                <a:gd name="connsiteY1" fmla="*/ 0 h 1371600"/>
                <a:gd name="connsiteX2" fmla="*/ 2032480 w 4544532"/>
                <a:gd name="connsiteY2" fmla="*/ 1371600 h 1371600"/>
                <a:gd name="connsiteX3" fmla="*/ 0 w 4544532"/>
                <a:gd name="connsiteY3" fmla="*/ 142875 h 1371600"/>
                <a:gd name="connsiteX0" fmla="*/ 0 w 4536805"/>
                <a:gd name="connsiteY0" fmla="*/ 148026 h 1371600"/>
                <a:gd name="connsiteX1" fmla="*/ 4536805 w 4536805"/>
                <a:gd name="connsiteY1" fmla="*/ 0 h 1371600"/>
                <a:gd name="connsiteX2" fmla="*/ 2024753 w 4536805"/>
                <a:gd name="connsiteY2" fmla="*/ 1371600 h 1371600"/>
                <a:gd name="connsiteX3" fmla="*/ 0 w 4536805"/>
                <a:gd name="connsiteY3" fmla="*/ 148026 h 1371600"/>
                <a:gd name="connsiteX0" fmla="*/ 0 w 4531653"/>
                <a:gd name="connsiteY0" fmla="*/ 142874 h 1371600"/>
                <a:gd name="connsiteX1" fmla="*/ 4531653 w 4531653"/>
                <a:gd name="connsiteY1" fmla="*/ 0 h 1371600"/>
                <a:gd name="connsiteX2" fmla="*/ 2019601 w 4531653"/>
                <a:gd name="connsiteY2" fmla="*/ 1371600 h 1371600"/>
                <a:gd name="connsiteX3" fmla="*/ 0 w 4531653"/>
                <a:gd name="connsiteY3" fmla="*/ 142874 h 1371600"/>
                <a:gd name="connsiteX0" fmla="*/ 0 w 3944799"/>
                <a:gd name="connsiteY0" fmla="*/ 33692 h 1262418"/>
                <a:gd name="connsiteX1" fmla="*/ 3944799 w 3944799"/>
                <a:gd name="connsiteY1" fmla="*/ 0 h 1262418"/>
                <a:gd name="connsiteX2" fmla="*/ 2019601 w 3944799"/>
                <a:gd name="connsiteY2" fmla="*/ 1262418 h 1262418"/>
                <a:gd name="connsiteX3" fmla="*/ 0 w 3944799"/>
                <a:gd name="connsiteY3" fmla="*/ 33692 h 1262418"/>
                <a:gd name="connsiteX0" fmla="*/ 0 w 4531653"/>
                <a:gd name="connsiteY0" fmla="*/ 115578 h 1344304"/>
                <a:gd name="connsiteX1" fmla="*/ 4531653 w 4531653"/>
                <a:gd name="connsiteY1" fmla="*/ 0 h 1344304"/>
                <a:gd name="connsiteX2" fmla="*/ 2019601 w 4531653"/>
                <a:gd name="connsiteY2" fmla="*/ 1344304 h 1344304"/>
                <a:gd name="connsiteX3" fmla="*/ 0 w 4531653"/>
                <a:gd name="connsiteY3" fmla="*/ 115578 h 1344304"/>
              </a:gdLst>
              <a:ahLst/>
              <a:cxnLst>
                <a:cxn ang="0">
                  <a:pos x="connsiteX0" y="connsiteY0"/>
                </a:cxn>
                <a:cxn ang="0">
                  <a:pos x="connsiteX1" y="connsiteY1"/>
                </a:cxn>
                <a:cxn ang="0">
                  <a:pos x="connsiteX2" y="connsiteY2"/>
                </a:cxn>
                <a:cxn ang="0">
                  <a:pos x="connsiteX3" y="connsiteY3"/>
                </a:cxn>
              </a:cxnLst>
              <a:rect l="l" t="t" r="r" b="b"/>
              <a:pathLst>
                <a:path w="4531653" h="1344304">
                  <a:moveTo>
                    <a:pt x="0" y="115578"/>
                  </a:moveTo>
                  <a:lnTo>
                    <a:pt x="4531653" y="0"/>
                  </a:lnTo>
                  <a:lnTo>
                    <a:pt x="2019601" y="1344304"/>
                  </a:lnTo>
                  <a:lnTo>
                    <a:pt x="0" y="115578"/>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7" name="Freeform 36"/>
            <p:cNvSpPr/>
            <p:nvPr/>
          </p:nvSpPr>
          <p:spPr>
            <a:xfrm>
              <a:off x="4067336" y="4700371"/>
              <a:ext cx="4645354" cy="2166557"/>
            </a:xfrm>
            <a:custGeom>
              <a:avLst/>
              <a:gdLst>
                <a:gd name="connsiteX0" fmla="*/ 0 w 4632158"/>
                <a:gd name="connsiteY0" fmla="*/ 1239253 h 2129590"/>
                <a:gd name="connsiteX1" fmla="*/ 3645569 w 4632158"/>
                <a:gd name="connsiteY1" fmla="*/ 0 h 2129590"/>
                <a:gd name="connsiteX2" fmla="*/ 4632158 w 4632158"/>
                <a:gd name="connsiteY2" fmla="*/ 2129590 h 2129590"/>
                <a:gd name="connsiteX3" fmla="*/ 0 w 4632158"/>
                <a:gd name="connsiteY3" fmla="*/ 1239253 h 2129590"/>
                <a:gd name="connsiteX0" fmla="*/ 0 w 4632158"/>
                <a:gd name="connsiteY0" fmla="*/ 1243228 h 2133565"/>
                <a:gd name="connsiteX1" fmla="*/ 3641593 w 4632158"/>
                <a:gd name="connsiteY1" fmla="*/ 0 h 2133565"/>
                <a:gd name="connsiteX2" fmla="*/ 4632158 w 4632158"/>
                <a:gd name="connsiteY2" fmla="*/ 2133565 h 2133565"/>
                <a:gd name="connsiteX3" fmla="*/ 0 w 4632158"/>
                <a:gd name="connsiteY3" fmla="*/ 1243228 h 2133565"/>
                <a:gd name="connsiteX0" fmla="*/ 0 w 4656011"/>
                <a:gd name="connsiteY0" fmla="*/ 1243228 h 2157419"/>
                <a:gd name="connsiteX1" fmla="*/ 3641593 w 4656011"/>
                <a:gd name="connsiteY1" fmla="*/ 0 h 2157419"/>
                <a:gd name="connsiteX2" fmla="*/ 4656011 w 4656011"/>
                <a:gd name="connsiteY2" fmla="*/ 2157419 h 2157419"/>
                <a:gd name="connsiteX3" fmla="*/ 0 w 4656011"/>
                <a:gd name="connsiteY3" fmla="*/ 1243228 h 2157419"/>
                <a:gd name="connsiteX0" fmla="*/ 0 w 4659987"/>
                <a:gd name="connsiteY0" fmla="*/ 1247204 h 2157419"/>
                <a:gd name="connsiteX1" fmla="*/ 3645569 w 4659987"/>
                <a:gd name="connsiteY1" fmla="*/ 0 h 2157419"/>
                <a:gd name="connsiteX2" fmla="*/ 4659987 w 4659987"/>
                <a:gd name="connsiteY2" fmla="*/ 2157419 h 2157419"/>
                <a:gd name="connsiteX3" fmla="*/ 0 w 4659987"/>
                <a:gd name="connsiteY3" fmla="*/ 1247204 h 2157419"/>
                <a:gd name="connsiteX0" fmla="*/ 0 w 4667938"/>
                <a:gd name="connsiteY0" fmla="*/ 1263107 h 2157419"/>
                <a:gd name="connsiteX1" fmla="*/ 3653520 w 4667938"/>
                <a:gd name="connsiteY1" fmla="*/ 0 h 2157419"/>
                <a:gd name="connsiteX2" fmla="*/ 4667938 w 4667938"/>
                <a:gd name="connsiteY2" fmla="*/ 2157419 h 2157419"/>
                <a:gd name="connsiteX3" fmla="*/ 0 w 4667938"/>
                <a:gd name="connsiteY3" fmla="*/ 1263107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59987"/>
                <a:gd name="connsiteY0" fmla="*/ 1251181 h 2157419"/>
                <a:gd name="connsiteX1" fmla="*/ 3645569 w 4659987"/>
                <a:gd name="connsiteY1" fmla="*/ 0 h 2157419"/>
                <a:gd name="connsiteX2" fmla="*/ 4659987 w 4659987"/>
                <a:gd name="connsiteY2" fmla="*/ 2157419 h 2157419"/>
                <a:gd name="connsiteX3" fmla="*/ 0 w 4659987"/>
                <a:gd name="connsiteY3" fmla="*/ 1251181 h 2157419"/>
                <a:gd name="connsiteX0" fmla="*/ 0 w 4674275"/>
                <a:gd name="connsiteY0" fmla="*/ 1251181 h 2157419"/>
                <a:gd name="connsiteX1" fmla="*/ 3645569 w 4674275"/>
                <a:gd name="connsiteY1" fmla="*/ 0 h 2157419"/>
                <a:gd name="connsiteX2" fmla="*/ 4674275 w 4674275"/>
                <a:gd name="connsiteY2" fmla="*/ 2157419 h 2157419"/>
                <a:gd name="connsiteX3" fmla="*/ 0 w 4674275"/>
                <a:gd name="connsiteY3" fmla="*/ 1251181 h 2157419"/>
                <a:gd name="connsiteX0" fmla="*/ 0 w 4683800"/>
                <a:gd name="connsiteY0" fmla="*/ 1251181 h 2157419"/>
                <a:gd name="connsiteX1" fmla="*/ 3655094 w 4683800"/>
                <a:gd name="connsiteY1" fmla="*/ 0 h 2157419"/>
                <a:gd name="connsiteX2" fmla="*/ 4683800 w 4683800"/>
                <a:gd name="connsiteY2" fmla="*/ 2157419 h 2157419"/>
                <a:gd name="connsiteX3" fmla="*/ 0 w 4683800"/>
                <a:gd name="connsiteY3" fmla="*/ 1251181 h 2157419"/>
                <a:gd name="connsiteX0" fmla="*/ 0 w 4695230"/>
                <a:gd name="connsiteY0" fmla="*/ 1251181 h 2157419"/>
                <a:gd name="connsiteX1" fmla="*/ 3666524 w 4695230"/>
                <a:gd name="connsiteY1" fmla="*/ 0 h 2157419"/>
                <a:gd name="connsiteX2" fmla="*/ 4695230 w 4695230"/>
                <a:gd name="connsiteY2" fmla="*/ 2157419 h 2157419"/>
                <a:gd name="connsiteX3" fmla="*/ 0 w 4695230"/>
                <a:gd name="connsiteY3" fmla="*/ 1251181 h 2157419"/>
                <a:gd name="connsiteX0" fmla="*/ 0 w 4695230"/>
                <a:gd name="connsiteY0" fmla="*/ 1251181 h 2171067"/>
                <a:gd name="connsiteX1" fmla="*/ 3666524 w 4695230"/>
                <a:gd name="connsiteY1" fmla="*/ 0 h 2171067"/>
                <a:gd name="connsiteX2" fmla="*/ 4695230 w 4695230"/>
                <a:gd name="connsiteY2" fmla="*/ 2171067 h 2171067"/>
                <a:gd name="connsiteX3" fmla="*/ 0 w 4695230"/>
                <a:gd name="connsiteY3" fmla="*/ 1251181 h 2171067"/>
                <a:gd name="connsiteX0" fmla="*/ 0 w 4708878"/>
                <a:gd name="connsiteY0" fmla="*/ 1251181 h 2184715"/>
                <a:gd name="connsiteX1" fmla="*/ 3666524 w 4708878"/>
                <a:gd name="connsiteY1" fmla="*/ 0 h 2184715"/>
                <a:gd name="connsiteX2" fmla="*/ 4708878 w 4708878"/>
                <a:gd name="connsiteY2" fmla="*/ 2184715 h 2184715"/>
                <a:gd name="connsiteX3" fmla="*/ 0 w 4708878"/>
                <a:gd name="connsiteY3" fmla="*/ 1251181 h 2184715"/>
                <a:gd name="connsiteX0" fmla="*/ 0 w 4722526"/>
                <a:gd name="connsiteY0" fmla="*/ 1251181 h 2198363"/>
                <a:gd name="connsiteX1" fmla="*/ 3666524 w 4722526"/>
                <a:gd name="connsiteY1" fmla="*/ 0 h 2198363"/>
                <a:gd name="connsiteX2" fmla="*/ 4722526 w 4722526"/>
                <a:gd name="connsiteY2" fmla="*/ 2198363 h 2198363"/>
                <a:gd name="connsiteX3" fmla="*/ 0 w 4722526"/>
                <a:gd name="connsiteY3" fmla="*/ 1251181 h 2198363"/>
                <a:gd name="connsiteX0" fmla="*/ 0 w 4658916"/>
                <a:gd name="connsiteY0" fmla="*/ 1251181 h 2190411"/>
                <a:gd name="connsiteX1" fmla="*/ 3666524 w 4658916"/>
                <a:gd name="connsiteY1" fmla="*/ 0 h 2190411"/>
                <a:gd name="connsiteX2" fmla="*/ 4658916 w 4658916"/>
                <a:gd name="connsiteY2" fmla="*/ 2190411 h 2190411"/>
                <a:gd name="connsiteX3" fmla="*/ 0 w 4658916"/>
                <a:gd name="connsiteY3" fmla="*/ 1251181 h 2190411"/>
                <a:gd name="connsiteX0" fmla="*/ 0 w 4658916"/>
                <a:gd name="connsiteY0" fmla="*/ 1251181 h 2166557"/>
                <a:gd name="connsiteX1" fmla="*/ 3666524 w 4658916"/>
                <a:gd name="connsiteY1" fmla="*/ 0 h 2166557"/>
                <a:gd name="connsiteX2" fmla="*/ 4658916 w 4658916"/>
                <a:gd name="connsiteY2" fmla="*/ 2166557 h 2166557"/>
                <a:gd name="connsiteX3" fmla="*/ 0 w 4658916"/>
                <a:gd name="connsiteY3" fmla="*/ 1251181 h 2166557"/>
                <a:gd name="connsiteX0" fmla="*/ 0 w 4670136"/>
                <a:gd name="connsiteY0" fmla="*/ 1251181 h 2166557"/>
                <a:gd name="connsiteX1" fmla="*/ 3677744 w 4670136"/>
                <a:gd name="connsiteY1" fmla="*/ 0 h 2166557"/>
                <a:gd name="connsiteX2" fmla="*/ 4670136 w 4670136"/>
                <a:gd name="connsiteY2" fmla="*/ 2166557 h 2166557"/>
                <a:gd name="connsiteX3" fmla="*/ 0 w 4670136"/>
                <a:gd name="connsiteY3" fmla="*/ 1251181 h 2166557"/>
                <a:gd name="connsiteX0" fmla="*/ 0 w 4653306"/>
                <a:gd name="connsiteY0" fmla="*/ 1251181 h 2166557"/>
                <a:gd name="connsiteX1" fmla="*/ 3660914 w 4653306"/>
                <a:gd name="connsiteY1" fmla="*/ 0 h 2166557"/>
                <a:gd name="connsiteX2" fmla="*/ 4653306 w 4653306"/>
                <a:gd name="connsiteY2" fmla="*/ 2166557 h 2166557"/>
                <a:gd name="connsiteX3" fmla="*/ 0 w 4653306"/>
                <a:gd name="connsiteY3" fmla="*/ 1251181 h 2166557"/>
                <a:gd name="connsiteX0" fmla="*/ 0 w 4001299"/>
                <a:gd name="connsiteY0" fmla="*/ 869518 h 2166557"/>
                <a:gd name="connsiteX1" fmla="*/ 3008907 w 4001299"/>
                <a:gd name="connsiteY1" fmla="*/ 0 h 2166557"/>
                <a:gd name="connsiteX2" fmla="*/ 4001299 w 4001299"/>
                <a:gd name="connsiteY2" fmla="*/ 2166557 h 2166557"/>
                <a:gd name="connsiteX3" fmla="*/ 0 w 4001299"/>
                <a:gd name="connsiteY3" fmla="*/ 869518 h 2166557"/>
                <a:gd name="connsiteX0" fmla="*/ 0 w 4645354"/>
                <a:gd name="connsiteY0" fmla="*/ 1251181 h 2166557"/>
                <a:gd name="connsiteX1" fmla="*/ 3652962 w 4645354"/>
                <a:gd name="connsiteY1" fmla="*/ 0 h 2166557"/>
                <a:gd name="connsiteX2" fmla="*/ 4645354 w 4645354"/>
                <a:gd name="connsiteY2" fmla="*/ 2166557 h 2166557"/>
                <a:gd name="connsiteX3" fmla="*/ 0 w 4645354"/>
                <a:gd name="connsiteY3" fmla="*/ 1251181 h 2166557"/>
                <a:gd name="connsiteX0" fmla="*/ 0 w 4645354"/>
                <a:gd name="connsiteY0" fmla="*/ 1243230 h 2166557"/>
                <a:gd name="connsiteX1" fmla="*/ 3652962 w 4645354"/>
                <a:gd name="connsiteY1" fmla="*/ 0 h 2166557"/>
                <a:gd name="connsiteX2" fmla="*/ 4645354 w 4645354"/>
                <a:gd name="connsiteY2" fmla="*/ 2166557 h 2166557"/>
                <a:gd name="connsiteX3" fmla="*/ 0 w 4645354"/>
                <a:gd name="connsiteY3" fmla="*/ 1243230 h 2166557"/>
              </a:gdLst>
              <a:ahLst/>
              <a:cxnLst>
                <a:cxn ang="0">
                  <a:pos x="connsiteX0" y="connsiteY0"/>
                </a:cxn>
                <a:cxn ang="0">
                  <a:pos x="connsiteX1" y="connsiteY1"/>
                </a:cxn>
                <a:cxn ang="0">
                  <a:pos x="connsiteX2" y="connsiteY2"/>
                </a:cxn>
                <a:cxn ang="0">
                  <a:pos x="connsiteX3" y="connsiteY3"/>
                </a:cxn>
              </a:cxnLst>
              <a:rect l="l" t="t" r="r" b="b"/>
              <a:pathLst>
                <a:path w="4645354" h="2166557">
                  <a:moveTo>
                    <a:pt x="0" y="1243230"/>
                  </a:moveTo>
                  <a:lnTo>
                    <a:pt x="3652962" y="0"/>
                  </a:lnTo>
                  <a:lnTo>
                    <a:pt x="4645354" y="2166557"/>
                  </a:lnTo>
                  <a:lnTo>
                    <a:pt x="0" y="1243230"/>
                  </a:lnTo>
                  <a:close/>
                </a:path>
              </a:pathLst>
            </a:custGeom>
            <a:gradFill>
              <a:gsLst>
                <a:gs pos="100000">
                  <a:schemeClr val="accent3"/>
                </a:gs>
                <a:gs pos="46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8" name="Freeform 37"/>
            <p:cNvSpPr/>
            <p:nvPr/>
          </p:nvSpPr>
          <p:spPr>
            <a:xfrm>
              <a:off x="3541852" y="3007895"/>
              <a:ext cx="2834884" cy="2947737"/>
            </a:xfrm>
            <a:custGeom>
              <a:avLst/>
              <a:gdLst>
                <a:gd name="connsiteX0" fmla="*/ 0 w 2791326"/>
                <a:gd name="connsiteY0" fmla="*/ 1816768 h 2947737"/>
                <a:gd name="connsiteX1" fmla="*/ 493294 w 2791326"/>
                <a:gd name="connsiteY1" fmla="*/ 2947737 h 2947737"/>
                <a:gd name="connsiteX2" fmla="*/ 2791326 w 2791326"/>
                <a:gd name="connsiteY2" fmla="*/ 0 h 2947737"/>
                <a:gd name="connsiteX3" fmla="*/ 0 w 2791326"/>
                <a:gd name="connsiteY3" fmla="*/ 1816768 h 2947737"/>
                <a:gd name="connsiteX0" fmla="*/ 0 w 2799638"/>
                <a:gd name="connsiteY0" fmla="*/ 1845863 h 2947737"/>
                <a:gd name="connsiteX1" fmla="*/ 501606 w 2799638"/>
                <a:gd name="connsiteY1" fmla="*/ 2947737 h 2947737"/>
                <a:gd name="connsiteX2" fmla="*/ 2799638 w 2799638"/>
                <a:gd name="connsiteY2" fmla="*/ 0 h 2947737"/>
                <a:gd name="connsiteX3" fmla="*/ 0 w 2799638"/>
                <a:gd name="connsiteY3" fmla="*/ 1845863 h 2947737"/>
                <a:gd name="connsiteX0" fmla="*/ 0 w 2826933"/>
                <a:gd name="connsiteY0" fmla="*/ 1886806 h 2947737"/>
                <a:gd name="connsiteX1" fmla="*/ 528901 w 2826933"/>
                <a:gd name="connsiteY1" fmla="*/ 2947737 h 2947737"/>
                <a:gd name="connsiteX2" fmla="*/ 2826933 w 2826933"/>
                <a:gd name="connsiteY2" fmla="*/ 0 h 2947737"/>
                <a:gd name="connsiteX3" fmla="*/ 0 w 2826933"/>
                <a:gd name="connsiteY3" fmla="*/ 1886806 h 2947737"/>
                <a:gd name="connsiteX0" fmla="*/ 0 w 2826933"/>
                <a:gd name="connsiteY0" fmla="*/ 1859510 h 2947737"/>
                <a:gd name="connsiteX1" fmla="*/ 528901 w 2826933"/>
                <a:gd name="connsiteY1" fmla="*/ 2947737 h 2947737"/>
                <a:gd name="connsiteX2" fmla="*/ 2826933 w 2826933"/>
                <a:gd name="connsiteY2" fmla="*/ 0 h 2947737"/>
                <a:gd name="connsiteX3" fmla="*/ 0 w 2826933"/>
                <a:gd name="connsiteY3" fmla="*/ 1859510 h 2947737"/>
                <a:gd name="connsiteX0" fmla="*/ 0 w 2826933"/>
                <a:gd name="connsiteY0" fmla="*/ 1859510 h 2947737"/>
                <a:gd name="connsiteX1" fmla="*/ 523291 w 2826933"/>
                <a:gd name="connsiteY1" fmla="*/ 2947737 h 2947737"/>
                <a:gd name="connsiteX2" fmla="*/ 2826933 w 2826933"/>
                <a:gd name="connsiteY2" fmla="*/ 0 h 2947737"/>
                <a:gd name="connsiteX3" fmla="*/ 0 w 2826933"/>
                <a:gd name="connsiteY3" fmla="*/ 1859510 h 2947737"/>
                <a:gd name="connsiteX0" fmla="*/ 0 w 2834884"/>
                <a:gd name="connsiteY0" fmla="*/ 1867462 h 2947737"/>
                <a:gd name="connsiteX1" fmla="*/ 531242 w 2834884"/>
                <a:gd name="connsiteY1" fmla="*/ 2947737 h 2947737"/>
                <a:gd name="connsiteX2" fmla="*/ 2834884 w 2834884"/>
                <a:gd name="connsiteY2" fmla="*/ 0 h 2947737"/>
                <a:gd name="connsiteX3" fmla="*/ 0 w 2834884"/>
                <a:gd name="connsiteY3" fmla="*/ 1867462 h 2947737"/>
              </a:gdLst>
              <a:ahLst/>
              <a:cxnLst>
                <a:cxn ang="0">
                  <a:pos x="connsiteX0" y="connsiteY0"/>
                </a:cxn>
                <a:cxn ang="0">
                  <a:pos x="connsiteX1" y="connsiteY1"/>
                </a:cxn>
                <a:cxn ang="0">
                  <a:pos x="connsiteX2" y="connsiteY2"/>
                </a:cxn>
                <a:cxn ang="0">
                  <a:pos x="connsiteX3" y="connsiteY3"/>
                </a:cxn>
              </a:cxnLst>
              <a:rect l="l" t="t" r="r" b="b"/>
              <a:pathLst>
                <a:path w="2834884" h="2947737">
                  <a:moveTo>
                    <a:pt x="0" y="1867462"/>
                  </a:moveTo>
                  <a:lnTo>
                    <a:pt x="531242" y="2947737"/>
                  </a:lnTo>
                  <a:lnTo>
                    <a:pt x="2834884" y="0"/>
                  </a:lnTo>
                  <a:lnTo>
                    <a:pt x="0" y="1867462"/>
                  </a:lnTo>
                  <a:close/>
                </a:path>
              </a:pathLst>
            </a:custGeom>
            <a:gradFill>
              <a:gsLst>
                <a:gs pos="100000">
                  <a:schemeClr val="accent3"/>
                </a:gs>
                <a:gs pos="44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grpSp>
      <p:sp>
        <p:nvSpPr>
          <p:cNvPr id="2" name="Title 1"/>
          <p:cNvSpPr>
            <a:spLocks noGrp="1"/>
          </p:cNvSpPr>
          <p:nvPr userDrawn="1">
            <p:ph type="title"/>
          </p:nvPr>
        </p:nvSpPr>
        <p:spPr>
          <a:xfrm>
            <a:off x="379413" y="1333500"/>
            <a:ext cx="9521825" cy="4127499"/>
          </a:xfrm>
          <a:noFill/>
        </p:spPr>
        <p:txBody>
          <a:bodyPr rIns="0" anchor="t"/>
          <a:lstStyle>
            <a:lvl1pPr>
              <a:defRPr sz="4800">
                <a:solidFill>
                  <a:schemeClr val="bg1"/>
                </a:solidFill>
              </a:defRPr>
            </a:lvl1pPr>
          </a:lstStyle>
          <a:p>
            <a:r>
              <a:rPr lang="en-US" smtClean="0"/>
              <a:t>Click to edit Master title style</a:t>
            </a:r>
            <a:endParaRPr lang="en-GB" dirty="0"/>
          </a:p>
        </p:txBody>
      </p:sp>
    </p:spTree>
    <p:extLst>
      <p:ext uri="{BB962C8B-B14F-4D97-AF65-F5344CB8AC3E}">
        <p14:creationId xmlns:p14="http://schemas.microsoft.com/office/powerpoint/2010/main" val="1452498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 name="Title 1"/>
          <p:cNvSpPr>
            <a:spLocks noGrp="1"/>
          </p:cNvSpPr>
          <p:nvPr>
            <p:ph type="ctrTitle"/>
          </p:nvPr>
        </p:nvSpPr>
        <p:spPr>
          <a:xfrm>
            <a:off x="379413" y="2321901"/>
            <a:ext cx="9521825" cy="1994392"/>
          </a:xfrm>
        </p:spPr>
        <p:txBody>
          <a:bodyPr vert="horz" wrap="square" lIns="0" tIns="0" rIns="0" bIns="0" anchor="t" anchorCtr="0">
            <a:noAutofit/>
          </a:bodyPr>
          <a:lstStyle>
            <a:lvl1pPr algn="l">
              <a:defRPr sz="7200">
                <a:solidFill>
                  <a:schemeClr val="bg1"/>
                </a:solidFill>
              </a:defRPr>
            </a:lvl1pPr>
          </a:lstStyle>
          <a:p>
            <a:r>
              <a:rPr lang="en-US" smtClean="0"/>
              <a:t>Click to edit Master title style</a:t>
            </a:r>
            <a:endParaRPr lang="en-GB" dirty="0"/>
          </a:p>
        </p:txBody>
      </p:sp>
    </p:spTree>
    <p:extLst>
      <p:ext uri="{BB962C8B-B14F-4D97-AF65-F5344CB8AC3E}">
        <p14:creationId xmlns:p14="http://schemas.microsoft.com/office/powerpoint/2010/main" val="2007027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ver_1 line/subhead">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88952" cy="6882059"/>
          </a:xfrm>
          <a:prstGeom prst="rect">
            <a:avLst/>
          </a:prstGeom>
        </p:spPr>
      </p:pic>
      <p:sp>
        <p:nvSpPr>
          <p:cNvPr id="19" name="Freeform 18"/>
          <p:cNvSpPr/>
          <p:nvPr userDrawn="1"/>
        </p:nvSpPr>
        <p:spPr>
          <a:xfrm flipH="1" flipV="1">
            <a:off x="-18560" y="0"/>
            <a:ext cx="12188952"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Lst>
            <a:ahLst/>
            <a:cxnLst>
              <a:cxn ang="0">
                <a:pos x="connsiteX0" y="connsiteY0"/>
              </a:cxn>
              <a:cxn ang="0">
                <a:pos x="connsiteX1" y="connsiteY1"/>
              </a:cxn>
              <a:cxn ang="0">
                <a:pos x="connsiteX2" y="connsiteY2"/>
              </a:cxn>
              <a:cxn ang="0">
                <a:pos x="connsiteX3" y="connsiteY3"/>
              </a:cxn>
            </a:cxnLst>
            <a:rect l="l" t="t" r="r" b="b"/>
            <a:pathLst>
              <a:path w="9178997" h="5154183">
                <a:moveTo>
                  <a:pt x="3048116" y="5154183"/>
                </a:moveTo>
                <a:lnTo>
                  <a:pt x="0" y="0"/>
                </a:lnTo>
                <a:lnTo>
                  <a:pt x="9178997" y="1698542"/>
                </a:lnTo>
                <a:lnTo>
                  <a:pt x="3048116" y="5154183"/>
                </a:lnTo>
                <a:close/>
              </a:path>
            </a:pathLst>
          </a:custGeom>
          <a:gradFill flip="none" rotWithShape="1">
            <a:gsLst>
              <a:gs pos="61000">
                <a:schemeClr val="accent2"/>
              </a:gs>
              <a:gs pos="31000">
                <a:schemeClr val="accent3"/>
              </a:gs>
              <a:gs pos="100000">
                <a:schemeClr val="accent1"/>
              </a:gs>
            </a:gsLst>
            <a:lin ang="126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4048" y="2282634"/>
            <a:ext cx="9521825" cy="1051116"/>
          </a:xfrm>
          <a:prstGeom prst="rect">
            <a:avLst/>
          </a:prstGeom>
        </p:spPr>
        <p:txBody>
          <a:bodyPr vert="horz" wrap="square" lIns="0" tIns="0" rIns="0" bIns="0" anchor="t" anchorCtr="0">
            <a:noAutofit/>
          </a:bodyPr>
          <a:lstStyle>
            <a:lvl1pPr algn="l">
              <a:defRPr sz="7200" b="0">
                <a:solidFill>
                  <a:schemeClr val="tx1"/>
                </a:solidFill>
                <a:latin typeface="3M Circular TT Bold" panose="020B0804020101010102" pitchFamily="34" charset="0"/>
                <a:cs typeface="3M Circular TT Bold" panose="020B0804020101010102" pitchFamily="34" charset="0"/>
              </a:defRPr>
            </a:lvl1pPr>
          </a:lstStyle>
          <a:p>
            <a:r>
              <a:rPr lang="en-US" dirty="0" smtClean="0"/>
              <a:t>One-line title</a:t>
            </a:r>
            <a:endParaRPr lang="en-GB" dirty="0"/>
          </a:p>
        </p:txBody>
      </p:sp>
      <p:sp>
        <p:nvSpPr>
          <p:cNvPr id="34" name="Text Placeholder 5"/>
          <p:cNvSpPr>
            <a:spLocks noGrp="1"/>
          </p:cNvSpPr>
          <p:nvPr>
            <p:ph type="body" sz="quarter" idx="13" hasCustomPrompt="1"/>
          </p:nvPr>
        </p:nvSpPr>
        <p:spPr>
          <a:xfrm>
            <a:off x="384048" y="3892296"/>
            <a:ext cx="9472598" cy="864848"/>
          </a:xfrm>
          <a:prstGeom prst="rect">
            <a:avLst/>
          </a:prstGeom>
        </p:spPr>
        <p:txBody>
          <a:bodyPr lIns="0" tIns="0" rIns="0" bIns="0"/>
          <a:lstStyle>
            <a:lvl1pPr>
              <a:lnSpc>
                <a:spcPct val="90000"/>
              </a:lnSpc>
              <a:defRPr sz="2800">
                <a:solidFill>
                  <a:schemeClr val="tx1"/>
                </a:solidFill>
              </a:defRPr>
            </a:lvl1pPr>
          </a:lstStyle>
          <a:p>
            <a:pPr lvl="0"/>
            <a:r>
              <a:rPr lang="en-US" dirty="0" smtClean="0"/>
              <a:t>Title subhead/presenters names, </a:t>
            </a:r>
            <a:br>
              <a:rPr lang="en-US" dirty="0" smtClean="0"/>
            </a:br>
            <a:r>
              <a:rPr lang="en-US" dirty="0" smtClean="0"/>
              <a:t>one or two lines</a:t>
            </a:r>
            <a:endParaRPr lang="en-US" dirty="0"/>
          </a:p>
        </p:txBody>
      </p:sp>
      <p:sp>
        <p:nvSpPr>
          <p:cNvPr id="13" name="Text Placeholder 7"/>
          <p:cNvSpPr>
            <a:spLocks noGrp="1"/>
          </p:cNvSpPr>
          <p:nvPr>
            <p:ph type="body" sz="quarter" idx="10" hasCustomPrompt="1"/>
          </p:nvPr>
        </p:nvSpPr>
        <p:spPr>
          <a:xfrm>
            <a:off x="384048" y="5204499"/>
            <a:ext cx="4449209"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dirty="0" smtClean="0"/>
              <a:t>Date</a:t>
            </a:r>
            <a:endParaRPr lang="en-US" dirty="0"/>
          </a:p>
        </p:txBody>
      </p:sp>
    </p:spTree>
    <p:extLst>
      <p:ext uri="{BB962C8B-B14F-4D97-AF65-F5344CB8AC3E}">
        <p14:creationId xmlns:p14="http://schemas.microsoft.com/office/powerpoint/2010/main" val="880891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ver_1 lin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2000" cy="6882059"/>
          </a:xfrm>
          <a:prstGeom prst="rect">
            <a:avLst/>
          </a:prstGeom>
        </p:spPr>
      </p:pic>
      <p:sp>
        <p:nvSpPr>
          <p:cNvPr id="8" name="Freeform 7"/>
          <p:cNvSpPr/>
          <p:nvPr userDrawn="1"/>
        </p:nvSpPr>
        <p:spPr>
          <a:xfrm flipH="1" flipV="1">
            <a:off x="-18560" y="0"/>
            <a:ext cx="12188952"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Lst>
            <a:ahLst/>
            <a:cxnLst>
              <a:cxn ang="0">
                <a:pos x="connsiteX0" y="connsiteY0"/>
              </a:cxn>
              <a:cxn ang="0">
                <a:pos x="connsiteX1" y="connsiteY1"/>
              </a:cxn>
              <a:cxn ang="0">
                <a:pos x="connsiteX2" y="connsiteY2"/>
              </a:cxn>
              <a:cxn ang="0">
                <a:pos x="connsiteX3" y="connsiteY3"/>
              </a:cxn>
            </a:cxnLst>
            <a:rect l="l" t="t" r="r" b="b"/>
            <a:pathLst>
              <a:path w="9178997" h="5154183">
                <a:moveTo>
                  <a:pt x="3048116" y="5154183"/>
                </a:moveTo>
                <a:lnTo>
                  <a:pt x="0" y="0"/>
                </a:lnTo>
                <a:lnTo>
                  <a:pt x="9178997" y="1698542"/>
                </a:lnTo>
                <a:lnTo>
                  <a:pt x="3048116" y="5154183"/>
                </a:lnTo>
                <a:close/>
              </a:path>
            </a:pathLst>
          </a:custGeom>
          <a:gradFill flip="none" rotWithShape="1">
            <a:gsLst>
              <a:gs pos="61000">
                <a:schemeClr val="accent2"/>
              </a:gs>
              <a:gs pos="31000">
                <a:schemeClr val="accent3"/>
              </a:gs>
              <a:gs pos="100000">
                <a:schemeClr val="accent1"/>
              </a:gs>
            </a:gsLst>
            <a:lin ang="126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4048" y="2286000"/>
            <a:ext cx="9521825" cy="1051116"/>
          </a:xfrm>
          <a:prstGeom prst="rect">
            <a:avLst/>
          </a:prstGeom>
        </p:spPr>
        <p:txBody>
          <a:bodyPr vert="horz" wrap="square" lIns="0" tIns="0" rIns="0" bIns="0" anchor="t" anchorCtr="0">
            <a:noAutofit/>
          </a:bodyPr>
          <a:lstStyle>
            <a:lvl1pPr algn="l">
              <a:defRPr sz="7200" b="0">
                <a:solidFill>
                  <a:schemeClr val="tx1"/>
                </a:solidFill>
                <a:latin typeface="3M Circular TT Bold" panose="020B0804020101010102" pitchFamily="34" charset="0"/>
                <a:cs typeface="3M Circular TT Bold" panose="020B0804020101010102" pitchFamily="34" charset="0"/>
              </a:defRPr>
            </a:lvl1pPr>
          </a:lstStyle>
          <a:p>
            <a:r>
              <a:rPr lang="en-US" dirty="0" smtClean="0"/>
              <a:t>One-line title</a:t>
            </a:r>
            <a:endParaRPr lang="en-GB" dirty="0"/>
          </a:p>
        </p:txBody>
      </p:sp>
      <p:sp>
        <p:nvSpPr>
          <p:cNvPr id="2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dirty="0" smtClean="0"/>
              <a:t>Date</a:t>
            </a:r>
            <a:endParaRPr lang="en-US" dirty="0"/>
          </a:p>
        </p:txBody>
      </p:sp>
    </p:spTree>
    <p:extLst>
      <p:ext uri="{BB962C8B-B14F-4D97-AF65-F5344CB8AC3E}">
        <p14:creationId xmlns:p14="http://schemas.microsoft.com/office/powerpoint/2010/main" val="2462082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ver_2 line/subhead">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1" cy="6858000"/>
          </a:xfrm>
          <a:prstGeom prst="rect">
            <a:avLst/>
          </a:prstGeom>
        </p:spPr>
      </p:pic>
      <p:sp>
        <p:nvSpPr>
          <p:cNvPr id="8" name="Freeform 7"/>
          <p:cNvSpPr/>
          <p:nvPr userDrawn="1"/>
        </p:nvSpPr>
        <p:spPr>
          <a:xfrm flipH="1" flipV="1">
            <a:off x="-1" y="0"/>
            <a:ext cx="12188950"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4202163 w 6073111"/>
              <a:gd name="connsiteY1" fmla="*/ 0 h 5201391"/>
              <a:gd name="connsiteX2" fmla="*/ 6073111 w 6073111"/>
              <a:gd name="connsiteY2" fmla="*/ 1924807 h 5201391"/>
              <a:gd name="connsiteX3" fmla="*/ 0 w 6073111"/>
              <a:gd name="connsiteY3" fmla="*/ 5201391 h 5201391"/>
              <a:gd name="connsiteX0" fmla="*/ 0 w 6093450"/>
              <a:gd name="connsiteY0" fmla="*/ 5201391 h 5201391"/>
              <a:gd name="connsiteX1" fmla="*/ 4202163 w 6093450"/>
              <a:gd name="connsiteY1" fmla="*/ 0 h 5201391"/>
              <a:gd name="connsiteX2" fmla="*/ 6093450 w 6093450"/>
              <a:gd name="connsiteY2" fmla="*/ 1739044 h 5201391"/>
              <a:gd name="connsiteX3" fmla="*/ 0 w 6093450"/>
              <a:gd name="connsiteY3" fmla="*/ 5201391 h 5201391"/>
              <a:gd name="connsiteX0" fmla="*/ 0 w 6093450"/>
              <a:gd name="connsiteY0" fmla="*/ 5201391 h 5201391"/>
              <a:gd name="connsiteX1" fmla="*/ 4055721 w 6093450"/>
              <a:gd name="connsiteY1" fmla="*/ 0 h 5201391"/>
              <a:gd name="connsiteX2" fmla="*/ 6093450 w 6093450"/>
              <a:gd name="connsiteY2" fmla="*/ 1739044 h 5201391"/>
              <a:gd name="connsiteX3" fmla="*/ 0 w 6093450"/>
              <a:gd name="connsiteY3" fmla="*/ 5201391 h 5201391"/>
            </a:gdLst>
            <a:ahLst/>
            <a:cxnLst>
              <a:cxn ang="0">
                <a:pos x="connsiteX0" y="connsiteY0"/>
              </a:cxn>
              <a:cxn ang="0">
                <a:pos x="connsiteX1" y="connsiteY1"/>
              </a:cxn>
              <a:cxn ang="0">
                <a:pos x="connsiteX2" y="connsiteY2"/>
              </a:cxn>
              <a:cxn ang="0">
                <a:pos x="connsiteX3" y="connsiteY3"/>
              </a:cxn>
            </a:cxnLst>
            <a:rect l="l" t="t" r="r" b="b"/>
            <a:pathLst>
              <a:path w="6093450" h="5201391">
                <a:moveTo>
                  <a:pt x="0" y="5201391"/>
                </a:moveTo>
                <a:lnTo>
                  <a:pt x="4055721" y="0"/>
                </a:lnTo>
                <a:lnTo>
                  <a:pt x="6093450" y="1739044"/>
                </a:lnTo>
                <a:lnTo>
                  <a:pt x="0" y="5201391"/>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smtClean="0"/>
              <a:t>Two line title</a:t>
            </a:r>
            <a:br>
              <a:rPr lang="en-US" smtClean="0"/>
            </a:br>
            <a:r>
              <a:rPr lang="en-US" smtClean="0"/>
              <a:t>goes here</a:t>
            </a:r>
            <a:endParaRPr lang="en-GB" dirty="0"/>
          </a:p>
        </p:txBody>
      </p:sp>
      <p:sp>
        <p:nvSpPr>
          <p:cNvPr id="14" name="Text Placeholder 5"/>
          <p:cNvSpPr>
            <a:spLocks noGrp="1"/>
          </p:cNvSpPr>
          <p:nvPr>
            <p:ph type="body" sz="quarter" idx="13" hasCustomPrompt="1"/>
          </p:nvPr>
        </p:nvSpPr>
        <p:spPr>
          <a:xfrm>
            <a:off x="384048" y="3892296"/>
            <a:ext cx="9472598" cy="864848"/>
          </a:xfrm>
          <a:prstGeom prst="rect">
            <a:avLst/>
          </a:prstGeom>
        </p:spPr>
        <p:txBody>
          <a:bodyPr lIns="0" tIns="0" rIns="0" bIns="0"/>
          <a:lstStyle>
            <a:lvl1pPr>
              <a:lnSpc>
                <a:spcPct val="90000"/>
              </a:lnSpc>
              <a:defRPr sz="2800">
                <a:solidFill>
                  <a:schemeClr val="tx1"/>
                </a:solidFill>
              </a:defRPr>
            </a:lvl1pPr>
          </a:lstStyle>
          <a:p>
            <a:pPr lvl="0"/>
            <a:r>
              <a:rPr lang="en-US" dirty="0" smtClean="0"/>
              <a:t>Title subhead/presenters names, </a:t>
            </a:r>
            <a:br>
              <a:rPr lang="en-US" dirty="0" smtClean="0"/>
            </a:br>
            <a:r>
              <a:rPr lang="en-US" dirty="0" smtClean="0"/>
              <a:t>one or two lines</a:t>
            </a:r>
            <a:endParaRPr lang="en-US" dirty="0"/>
          </a:p>
        </p:txBody>
      </p:sp>
      <p:sp>
        <p:nvSpPr>
          <p:cNvPr id="15" name="Text Placeholder 7"/>
          <p:cNvSpPr>
            <a:spLocks noGrp="1"/>
          </p:cNvSpPr>
          <p:nvPr>
            <p:ph type="body" sz="quarter" idx="10" hasCustomPrompt="1"/>
          </p:nvPr>
        </p:nvSpPr>
        <p:spPr>
          <a:xfrm>
            <a:off x="384047" y="5204499"/>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smtClean="0"/>
              <a:t>Date</a:t>
            </a:r>
            <a:endParaRPr lang="en-US"/>
          </a:p>
        </p:txBody>
      </p:sp>
    </p:spTree>
    <p:extLst>
      <p:ext uri="{BB962C8B-B14F-4D97-AF65-F5344CB8AC3E}">
        <p14:creationId xmlns:p14="http://schemas.microsoft.com/office/powerpoint/2010/main" val="2326148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_2 lin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1" cy="6858000"/>
          </a:xfrm>
          <a:prstGeom prst="rect">
            <a:avLst/>
          </a:prstGeom>
        </p:spPr>
      </p:pic>
      <p:sp>
        <p:nvSpPr>
          <p:cNvPr id="8" name="Freeform 7"/>
          <p:cNvSpPr/>
          <p:nvPr userDrawn="1"/>
        </p:nvSpPr>
        <p:spPr>
          <a:xfrm flipH="1" flipV="1">
            <a:off x="-1" y="0"/>
            <a:ext cx="12188950"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4202163 w 6073111"/>
              <a:gd name="connsiteY1" fmla="*/ 0 h 5201391"/>
              <a:gd name="connsiteX2" fmla="*/ 6073111 w 6073111"/>
              <a:gd name="connsiteY2" fmla="*/ 1924807 h 5201391"/>
              <a:gd name="connsiteX3" fmla="*/ 0 w 6073111"/>
              <a:gd name="connsiteY3" fmla="*/ 5201391 h 5201391"/>
              <a:gd name="connsiteX0" fmla="*/ 0 w 6093450"/>
              <a:gd name="connsiteY0" fmla="*/ 5201391 h 5201391"/>
              <a:gd name="connsiteX1" fmla="*/ 4202163 w 6093450"/>
              <a:gd name="connsiteY1" fmla="*/ 0 h 5201391"/>
              <a:gd name="connsiteX2" fmla="*/ 6093450 w 6093450"/>
              <a:gd name="connsiteY2" fmla="*/ 1739044 h 5201391"/>
              <a:gd name="connsiteX3" fmla="*/ 0 w 6093450"/>
              <a:gd name="connsiteY3" fmla="*/ 5201391 h 5201391"/>
              <a:gd name="connsiteX0" fmla="*/ 0 w 6093450"/>
              <a:gd name="connsiteY0" fmla="*/ 5201391 h 5201391"/>
              <a:gd name="connsiteX1" fmla="*/ 4055721 w 6093450"/>
              <a:gd name="connsiteY1" fmla="*/ 0 h 5201391"/>
              <a:gd name="connsiteX2" fmla="*/ 6093450 w 6093450"/>
              <a:gd name="connsiteY2" fmla="*/ 1739044 h 5201391"/>
              <a:gd name="connsiteX3" fmla="*/ 0 w 6093450"/>
              <a:gd name="connsiteY3" fmla="*/ 5201391 h 5201391"/>
            </a:gdLst>
            <a:ahLst/>
            <a:cxnLst>
              <a:cxn ang="0">
                <a:pos x="connsiteX0" y="connsiteY0"/>
              </a:cxn>
              <a:cxn ang="0">
                <a:pos x="connsiteX1" y="connsiteY1"/>
              </a:cxn>
              <a:cxn ang="0">
                <a:pos x="connsiteX2" y="connsiteY2"/>
              </a:cxn>
              <a:cxn ang="0">
                <a:pos x="connsiteX3" y="connsiteY3"/>
              </a:cxn>
            </a:cxnLst>
            <a:rect l="l" t="t" r="r" b="b"/>
            <a:pathLst>
              <a:path w="6093450" h="5201391">
                <a:moveTo>
                  <a:pt x="0" y="5201391"/>
                </a:moveTo>
                <a:lnTo>
                  <a:pt x="4055721" y="0"/>
                </a:lnTo>
                <a:lnTo>
                  <a:pt x="6093450" y="1739044"/>
                </a:lnTo>
                <a:lnTo>
                  <a:pt x="0" y="5201391"/>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smtClean="0"/>
              <a:t>Two line title</a:t>
            </a:r>
            <a:br>
              <a:rPr lang="en-US" smtClean="0"/>
            </a:br>
            <a:r>
              <a:rPr lang="en-US" smtClean="0"/>
              <a:t>goes here</a:t>
            </a:r>
            <a:endParaRPr lang="en-GB" dirty="0"/>
          </a:p>
        </p:txBody>
      </p:sp>
      <p:sp>
        <p:nvSpPr>
          <p:cNvPr id="22" name="Text Placeholder 7"/>
          <p:cNvSpPr>
            <a:spLocks noGrp="1"/>
          </p:cNvSpPr>
          <p:nvPr>
            <p:ph type="body" sz="quarter" idx="11" hasCustomPrompt="1"/>
          </p:nvPr>
        </p:nvSpPr>
        <p:spPr>
          <a:xfrm>
            <a:off x="384048"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dirty="0" smtClean="0"/>
              <a:t>Date</a:t>
            </a:r>
            <a:endParaRPr lang="en-US" dirty="0"/>
          </a:p>
        </p:txBody>
      </p:sp>
    </p:spTree>
    <p:extLst>
      <p:ext uri="{BB962C8B-B14F-4D97-AF65-F5344CB8AC3E}">
        <p14:creationId xmlns:p14="http://schemas.microsoft.com/office/powerpoint/2010/main" val="91105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ver_3 line/subhead">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1" cy="6858000"/>
          </a:xfrm>
          <a:prstGeom prst="rect">
            <a:avLst/>
          </a:prstGeom>
        </p:spPr>
      </p:pic>
      <p:sp>
        <p:nvSpPr>
          <p:cNvPr id="8" name="Freeform 7"/>
          <p:cNvSpPr/>
          <p:nvPr userDrawn="1"/>
        </p:nvSpPr>
        <p:spPr>
          <a:xfrm flipH="1" flipV="1">
            <a:off x="1" y="-17420"/>
            <a:ext cx="8130732" cy="6875419"/>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2888253 w 6073111"/>
              <a:gd name="connsiteY1" fmla="*/ 0 h 5201391"/>
              <a:gd name="connsiteX2" fmla="*/ 6073111 w 6073111"/>
              <a:gd name="connsiteY2" fmla="*/ 1739869 h 5201391"/>
              <a:gd name="connsiteX3" fmla="*/ 0 w 6073111"/>
              <a:gd name="connsiteY3" fmla="*/ 5201391 h 5201391"/>
              <a:gd name="connsiteX0" fmla="*/ 0 w 6073111"/>
              <a:gd name="connsiteY0" fmla="*/ 5201391 h 5201391"/>
              <a:gd name="connsiteX1" fmla="*/ 2973730 w 6073111"/>
              <a:gd name="connsiteY1" fmla="*/ 0 h 5201391"/>
              <a:gd name="connsiteX2" fmla="*/ 6073111 w 6073111"/>
              <a:gd name="connsiteY2" fmla="*/ 1739869 h 5201391"/>
              <a:gd name="connsiteX3" fmla="*/ 0 w 6073111"/>
              <a:gd name="connsiteY3" fmla="*/ 5201391 h 5201391"/>
              <a:gd name="connsiteX0" fmla="*/ 0 w 6112562"/>
              <a:gd name="connsiteY0" fmla="*/ 5201391 h 5201391"/>
              <a:gd name="connsiteX1" fmla="*/ 3013181 w 6112562"/>
              <a:gd name="connsiteY1" fmla="*/ 0 h 5201391"/>
              <a:gd name="connsiteX2" fmla="*/ 6112562 w 6112562"/>
              <a:gd name="connsiteY2" fmla="*/ 1739869 h 5201391"/>
              <a:gd name="connsiteX3" fmla="*/ 0 w 6112562"/>
              <a:gd name="connsiteY3" fmla="*/ 5201391 h 5201391"/>
              <a:gd name="connsiteX0" fmla="*/ 0 w 6138863"/>
              <a:gd name="connsiteY0" fmla="*/ 5214602 h 5214602"/>
              <a:gd name="connsiteX1" fmla="*/ 3039482 w 6138863"/>
              <a:gd name="connsiteY1" fmla="*/ 0 h 5214602"/>
              <a:gd name="connsiteX2" fmla="*/ 6138863 w 6138863"/>
              <a:gd name="connsiteY2" fmla="*/ 1739869 h 5214602"/>
              <a:gd name="connsiteX3" fmla="*/ 0 w 6138863"/>
              <a:gd name="connsiteY3" fmla="*/ 5214602 h 5214602"/>
            </a:gdLst>
            <a:ahLst/>
            <a:cxnLst>
              <a:cxn ang="0">
                <a:pos x="connsiteX0" y="connsiteY0"/>
              </a:cxn>
              <a:cxn ang="0">
                <a:pos x="connsiteX1" y="connsiteY1"/>
              </a:cxn>
              <a:cxn ang="0">
                <a:pos x="connsiteX2" y="connsiteY2"/>
              </a:cxn>
              <a:cxn ang="0">
                <a:pos x="connsiteX3" y="connsiteY3"/>
              </a:cxn>
            </a:cxnLst>
            <a:rect l="l" t="t" r="r" b="b"/>
            <a:pathLst>
              <a:path w="6138863" h="5214602">
                <a:moveTo>
                  <a:pt x="0" y="5214602"/>
                </a:moveTo>
                <a:lnTo>
                  <a:pt x="3039482" y="0"/>
                </a:lnTo>
                <a:lnTo>
                  <a:pt x="6138863" y="1739869"/>
                </a:lnTo>
                <a:lnTo>
                  <a:pt x="0" y="5214602"/>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smtClean="0"/>
              <a:t>Two line title</a:t>
            </a:r>
            <a:br>
              <a:rPr lang="en-US" smtClean="0"/>
            </a:br>
            <a:r>
              <a:rPr lang="en-US" smtClean="0"/>
              <a:t>goes here</a:t>
            </a:r>
            <a:endParaRPr lang="en-GB" dirty="0"/>
          </a:p>
        </p:txBody>
      </p:sp>
      <p:sp>
        <p:nvSpPr>
          <p:cNvPr id="21" name="Text Placeholder 5"/>
          <p:cNvSpPr>
            <a:spLocks noGrp="1"/>
          </p:cNvSpPr>
          <p:nvPr>
            <p:ph type="body" sz="quarter" idx="13" hasCustomPrompt="1"/>
          </p:nvPr>
        </p:nvSpPr>
        <p:spPr>
          <a:xfrm>
            <a:off x="384048" y="3892296"/>
            <a:ext cx="9472598" cy="864848"/>
          </a:xfrm>
          <a:prstGeom prst="rect">
            <a:avLst/>
          </a:prstGeom>
        </p:spPr>
        <p:txBody>
          <a:bodyPr lIns="0" tIns="0" rIns="0" bIns="0"/>
          <a:lstStyle>
            <a:lvl1pPr>
              <a:lnSpc>
                <a:spcPct val="90000"/>
              </a:lnSpc>
              <a:defRPr sz="2800">
                <a:solidFill>
                  <a:schemeClr val="tx1"/>
                </a:solidFill>
              </a:defRPr>
            </a:lvl1pPr>
          </a:lstStyle>
          <a:p>
            <a:pPr lvl="0"/>
            <a:r>
              <a:rPr lang="en-US" dirty="0" smtClean="0"/>
              <a:t>Title subhead/presenters names, </a:t>
            </a:r>
            <a:br>
              <a:rPr lang="en-US" dirty="0" smtClean="0"/>
            </a:br>
            <a:r>
              <a:rPr lang="en-US" dirty="0" smtClean="0"/>
              <a:t>one or two lines</a:t>
            </a:r>
            <a:endParaRPr lang="en-US" dirty="0"/>
          </a:p>
        </p:txBody>
      </p:sp>
      <p:sp>
        <p:nvSpPr>
          <p:cNvPr id="22" name="Text Placeholder 7"/>
          <p:cNvSpPr>
            <a:spLocks noGrp="1"/>
          </p:cNvSpPr>
          <p:nvPr>
            <p:ph type="body" sz="quarter" idx="10" hasCustomPrompt="1"/>
          </p:nvPr>
        </p:nvSpPr>
        <p:spPr>
          <a:xfrm>
            <a:off x="384047" y="5204499"/>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smtClean="0"/>
              <a:t>Date</a:t>
            </a:r>
            <a:endParaRPr lang="en-US"/>
          </a:p>
        </p:txBody>
      </p:sp>
    </p:spTree>
    <p:extLst>
      <p:ext uri="{BB962C8B-B14F-4D97-AF65-F5344CB8AC3E}">
        <p14:creationId xmlns:p14="http://schemas.microsoft.com/office/powerpoint/2010/main" val="700479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ver_3 lin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1" cy="6858000"/>
          </a:xfrm>
          <a:prstGeom prst="rect">
            <a:avLst/>
          </a:prstGeom>
        </p:spPr>
      </p:pic>
      <p:sp>
        <p:nvSpPr>
          <p:cNvPr id="8" name="Freeform 7"/>
          <p:cNvSpPr/>
          <p:nvPr userDrawn="1"/>
        </p:nvSpPr>
        <p:spPr>
          <a:xfrm flipH="1" flipV="1">
            <a:off x="1" y="-17420"/>
            <a:ext cx="8130732" cy="6875419"/>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2888253 w 6073111"/>
              <a:gd name="connsiteY1" fmla="*/ 0 h 5201391"/>
              <a:gd name="connsiteX2" fmla="*/ 6073111 w 6073111"/>
              <a:gd name="connsiteY2" fmla="*/ 1739869 h 5201391"/>
              <a:gd name="connsiteX3" fmla="*/ 0 w 6073111"/>
              <a:gd name="connsiteY3" fmla="*/ 5201391 h 5201391"/>
              <a:gd name="connsiteX0" fmla="*/ 0 w 6073111"/>
              <a:gd name="connsiteY0" fmla="*/ 5201391 h 5201391"/>
              <a:gd name="connsiteX1" fmla="*/ 2973730 w 6073111"/>
              <a:gd name="connsiteY1" fmla="*/ 0 h 5201391"/>
              <a:gd name="connsiteX2" fmla="*/ 6073111 w 6073111"/>
              <a:gd name="connsiteY2" fmla="*/ 1739869 h 5201391"/>
              <a:gd name="connsiteX3" fmla="*/ 0 w 6073111"/>
              <a:gd name="connsiteY3" fmla="*/ 5201391 h 5201391"/>
              <a:gd name="connsiteX0" fmla="*/ 0 w 6112562"/>
              <a:gd name="connsiteY0" fmla="*/ 5201391 h 5201391"/>
              <a:gd name="connsiteX1" fmla="*/ 3013181 w 6112562"/>
              <a:gd name="connsiteY1" fmla="*/ 0 h 5201391"/>
              <a:gd name="connsiteX2" fmla="*/ 6112562 w 6112562"/>
              <a:gd name="connsiteY2" fmla="*/ 1739869 h 5201391"/>
              <a:gd name="connsiteX3" fmla="*/ 0 w 6112562"/>
              <a:gd name="connsiteY3" fmla="*/ 5201391 h 5201391"/>
              <a:gd name="connsiteX0" fmla="*/ 0 w 6138863"/>
              <a:gd name="connsiteY0" fmla="*/ 5214602 h 5214602"/>
              <a:gd name="connsiteX1" fmla="*/ 3039482 w 6138863"/>
              <a:gd name="connsiteY1" fmla="*/ 0 h 5214602"/>
              <a:gd name="connsiteX2" fmla="*/ 6138863 w 6138863"/>
              <a:gd name="connsiteY2" fmla="*/ 1739869 h 5214602"/>
              <a:gd name="connsiteX3" fmla="*/ 0 w 6138863"/>
              <a:gd name="connsiteY3" fmla="*/ 5214602 h 5214602"/>
            </a:gdLst>
            <a:ahLst/>
            <a:cxnLst>
              <a:cxn ang="0">
                <a:pos x="connsiteX0" y="connsiteY0"/>
              </a:cxn>
              <a:cxn ang="0">
                <a:pos x="connsiteX1" y="connsiteY1"/>
              </a:cxn>
              <a:cxn ang="0">
                <a:pos x="connsiteX2" y="connsiteY2"/>
              </a:cxn>
              <a:cxn ang="0">
                <a:pos x="connsiteX3" y="connsiteY3"/>
              </a:cxn>
            </a:cxnLst>
            <a:rect l="l" t="t" r="r" b="b"/>
            <a:pathLst>
              <a:path w="6138863" h="5214602">
                <a:moveTo>
                  <a:pt x="0" y="5214602"/>
                </a:moveTo>
                <a:lnTo>
                  <a:pt x="3039482" y="0"/>
                </a:lnTo>
                <a:lnTo>
                  <a:pt x="6138863" y="1739869"/>
                </a:lnTo>
                <a:lnTo>
                  <a:pt x="0" y="5214602"/>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smtClean="0"/>
              <a:t>Two line title</a:t>
            </a:r>
            <a:br>
              <a:rPr lang="en-US" smtClean="0"/>
            </a:br>
            <a:r>
              <a:rPr lang="en-US" smtClean="0"/>
              <a:t>goes here</a:t>
            </a:r>
            <a:endParaRPr lang="en-GB" dirty="0"/>
          </a:p>
        </p:txBody>
      </p:sp>
      <p:sp>
        <p:nvSpPr>
          <p:cNvPr id="22"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dirty="0" smtClean="0"/>
              <a:t>Date</a:t>
            </a:r>
            <a:endParaRPr lang="en-US" dirty="0"/>
          </a:p>
        </p:txBody>
      </p:sp>
    </p:spTree>
    <p:extLst>
      <p:ext uri="{BB962C8B-B14F-4D97-AF65-F5344CB8AC3E}">
        <p14:creationId xmlns:p14="http://schemas.microsoft.com/office/powerpoint/2010/main" val="882788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ver_4 line/subhead">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1" cy="6858000"/>
          </a:xfrm>
          <a:prstGeom prst="rect">
            <a:avLst/>
          </a:prstGeom>
        </p:spPr>
      </p:pic>
      <p:sp>
        <p:nvSpPr>
          <p:cNvPr id="10" name="Freeform 9"/>
          <p:cNvSpPr/>
          <p:nvPr userDrawn="1"/>
        </p:nvSpPr>
        <p:spPr>
          <a:xfrm flipH="1" flipV="1">
            <a:off x="-8709" y="-8709"/>
            <a:ext cx="8136266" cy="6875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3202595"/>
              <a:gd name="connsiteY0" fmla="*/ 5189477 h 5189477"/>
              <a:gd name="connsiteX1" fmla="*/ 10681 w 3202595"/>
              <a:gd name="connsiteY1" fmla="*/ 0 h 5189477"/>
              <a:gd name="connsiteX2" fmla="*/ 3202595 w 3202595"/>
              <a:gd name="connsiteY2" fmla="*/ 1769932 h 5189477"/>
              <a:gd name="connsiteX3" fmla="*/ 0 w 3202595"/>
              <a:gd name="connsiteY3" fmla="*/ 5189477 h 5189477"/>
              <a:gd name="connsiteX0" fmla="*/ 2962146 w 6164741"/>
              <a:gd name="connsiteY0" fmla="*/ 5403918 h 5403918"/>
              <a:gd name="connsiteX1" fmla="*/ 3 w 6164741"/>
              <a:gd name="connsiteY1" fmla="*/ 0 h 5403918"/>
              <a:gd name="connsiteX2" fmla="*/ 6164741 w 6164741"/>
              <a:gd name="connsiteY2" fmla="*/ 1984373 h 5403918"/>
              <a:gd name="connsiteX3" fmla="*/ 2962146 w 6164741"/>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819219 w 6021814"/>
              <a:gd name="connsiteY0" fmla="*/ 5189477 h 5189477"/>
              <a:gd name="connsiteX1" fmla="*/ 0 w 6021814"/>
              <a:gd name="connsiteY1" fmla="*/ 0 h 5189477"/>
              <a:gd name="connsiteX2" fmla="*/ 6021814 w 6021814"/>
              <a:gd name="connsiteY2" fmla="*/ 1769932 h 5189477"/>
              <a:gd name="connsiteX3" fmla="*/ 2819219 w 6021814"/>
              <a:gd name="connsiteY3" fmla="*/ 5189477 h 5189477"/>
              <a:gd name="connsiteX0" fmla="*/ 2819219 w 6007522"/>
              <a:gd name="connsiteY0" fmla="*/ 5189477 h 5189477"/>
              <a:gd name="connsiteX1" fmla="*/ 0 w 6007522"/>
              <a:gd name="connsiteY1" fmla="*/ 0 h 5189477"/>
              <a:gd name="connsiteX2" fmla="*/ 6007522 w 6007522"/>
              <a:gd name="connsiteY2" fmla="*/ 3299613 h 5189477"/>
              <a:gd name="connsiteX3" fmla="*/ 2819219 w 6007522"/>
              <a:gd name="connsiteY3" fmla="*/ 5189477 h 5189477"/>
              <a:gd name="connsiteX0" fmla="*/ 2819219 w 6021814"/>
              <a:gd name="connsiteY0" fmla="*/ 5189477 h 5189477"/>
              <a:gd name="connsiteX1" fmla="*/ 0 w 6021814"/>
              <a:gd name="connsiteY1" fmla="*/ 0 h 5189477"/>
              <a:gd name="connsiteX2" fmla="*/ 6021814 w 6021814"/>
              <a:gd name="connsiteY2" fmla="*/ 3385390 h 5189477"/>
              <a:gd name="connsiteX3" fmla="*/ 2819219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5993229"/>
              <a:gd name="connsiteY0" fmla="*/ 5189477 h 5189477"/>
              <a:gd name="connsiteX1" fmla="*/ 0 w 5993229"/>
              <a:gd name="connsiteY1" fmla="*/ 0 h 5189477"/>
              <a:gd name="connsiteX2" fmla="*/ 5993229 w 5993229"/>
              <a:gd name="connsiteY2" fmla="*/ 3394921 h 5189477"/>
              <a:gd name="connsiteX3" fmla="*/ 2862096 w 5993229"/>
              <a:gd name="connsiteY3" fmla="*/ 5189477 h 5189477"/>
              <a:gd name="connsiteX0" fmla="*/ 2940500 w 5993229"/>
              <a:gd name="connsiteY0" fmla="*/ 5196067 h 5196067"/>
              <a:gd name="connsiteX1" fmla="*/ 0 w 5993229"/>
              <a:gd name="connsiteY1" fmla="*/ 0 h 5196067"/>
              <a:gd name="connsiteX2" fmla="*/ 5993229 w 5993229"/>
              <a:gd name="connsiteY2" fmla="*/ 3394921 h 5196067"/>
              <a:gd name="connsiteX3" fmla="*/ 2940500 w 5993229"/>
              <a:gd name="connsiteY3" fmla="*/ 5196067 h 5196067"/>
              <a:gd name="connsiteX0" fmla="*/ 2940500 w 5999763"/>
              <a:gd name="connsiteY0" fmla="*/ 5196067 h 5196067"/>
              <a:gd name="connsiteX1" fmla="*/ 0 w 5999763"/>
              <a:gd name="connsiteY1" fmla="*/ 0 h 5196067"/>
              <a:gd name="connsiteX2" fmla="*/ 5999763 w 5999763"/>
              <a:gd name="connsiteY2" fmla="*/ 3467409 h 5196067"/>
              <a:gd name="connsiteX3" fmla="*/ 2940500 w 5999763"/>
              <a:gd name="connsiteY3" fmla="*/ 5196067 h 5196067"/>
              <a:gd name="connsiteX0" fmla="*/ 3045039 w 6104302"/>
              <a:gd name="connsiteY0" fmla="*/ 5202656 h 5202656"/>
              <a:gd name="connsiteX1" fmla="*/ 0 w 6104302"/>
              <a:gd name="connsiteY1" fmla="*/ 0 h 5202656"/>
              <a:gd name="connsiteX2" fmla="*/ 6104302 w 6104302"/>
              <a:gd name="connsiteY2" fmla="*/ 3473998 h 5202656"/>
              <a:gd name="connsiteX3" fmla="*/ 3045039 w 6104302"/>
              <a:gd name="connsiteY3" fmla="*/ 5202656 h 5202656"/>
            </a:gdLst>
            <a:ahLst/>
            <a:cxnLst>
              <a:cxn ang="0">
                <a:pos x="connsiteX0" y="connsiteY0"/>
              </a:cxn>
              <a:cxn ang="0">
                <a:pos x="connsiteX1" y="connsiteY1"/>
              </a:cxn>
              <a:cxn ang="0">
                <a:pos x="connsiteX2" y="connsiteY2"/>
              </a:cxn>
              <a:cxn ang="0">
                <a:pos x="connsiteX3" y="connsiteY3"/>
              </a:cxn>
            </a:cxnLst>
            <a:rect l="l" t="t" r="r" b="b"/>
            <a:pathLst>
              <a:path w="6104302" h="5202656">
                <a:moveTo>
                  <a:pt x="3045039" y="5202656"/>
                </a:moveTo>
                <a:cubicBezTo>
                  <a:pt x="3034307" y="5174064"/>
                  <a:pt x="10732" y="42888"/>
                  <a:pt x="0" y="0"/>
                </a:cubicBezTo>
                <a:lnTo>
                  <a:pt x="6104302" y="3473998"/>
                </a:lnTo>
                <a:lnTo>
                  <a:pt x="3045039" y="5202656"/>
                </a:lnTo>
                <a:close/>
              </a:path>
            </a:pathLst>
          </a:custGeom>
          <a:gradFill flip="none" rotWithShape="1">
            <a:gsLst>
              <a:gs pos="22000">
                <a:schemeClr val="accent3"/>
              </a:gs>
              <a:gs pos="51000">
                <a:schemeClr val="accent2"/>
              </a:gs>
              <a:gs pos="98374">
                <a:schemeClr val="accent1"/>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smtClean="0"/>
              <a:t>Two line title</a:t>
            </a:r>
            <a:br>
              <a:rPr lang="en-US" smtClean="0"/>
            </a:br>
            <a:r>
              <a:rPr lang="en-US" smtClean="0"/>
              <a:t>goes here</a:t>
            </a:r>
            <a:endParaRPr lang="en-GB" dirty="0"/>
          </a:p>
        </p:txBody>
      </p:sp>
      <p:sp>
        <p:nvSpPr>
          <p:cNvPr id="43" name="Text Placeholder 7"/>
          <p:cNvSpPr>
            <a:spLocks noGrp="1"/>
          </p:cNvSpPr>
          <p:nvPr>
            <p:ph type="body" sz="quarter" idx="10" hasCustomPrompt="1"/>
          </p:nvPr>
        </p:nvSpPr>
        <p:spPr>
          <a:xfrm>
            <a:off x="384048" y="5204499"/>
            <a:ext cx="1978025"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smtClean="0"/>
              <a:t>Date</a:t>
            </a:r>
            <a:endParaRPr lang="en-US"/>
          </a:p>
        </p:txBody>
      </p:sp>
      <p:sp>
        <p:nvSpPr>
          <p:cNvPr id="6" name="Text Placeholder 5"/>
          <p:cNvSpPr>
            <a:spLocks noGrp="1"/>
          </p:cNvSpPr>
          <p:nvPr>
            <p:ph type="body" sz="quarter" idx="12" hasCustomPrompt="1"/>
          </p:nvPr>
        </p:nvSpPr>
        <p:spPr>
          <a:xfrm>
            <a:off x="384048" y="3895344"/>
            <a:ext cx="9514682" cy="864848"/>
          </a:xfrm>
          <a:prstGeom prst="rect">
            <a:avLst/>
          </a:prstGeom>
        </p:spPr>
        <p:txBody>
          <a:bodyPr lIns="0" tIns="0" rIns="0" bIns="0"/>
          <a:lstStyle>
            <a:lvl1pPr>
              <a:lnSpc>
                <a:spcPct val="90000"/>
              </a:lnSpc>
              <a:defRPr sz="2800">
                <a:solidFill>
                  <a:schemeClr val="tx1"/>
                </a:solidFill>
              </a:defRPr>
            </a:lvl1pPr>
          </a:lstStyle>
          <a:p>
            <a:pPr lvl="0"/>
            <a:r>
              <a:rPr lang="en-US" dirty="0" smtClean="0"/>
              <a:t>Title subhead/presenters names, </a:t>
            </a:r>
            <a:br>
              <a:rPr lang="en-US" dirty="0" smtClean="0"/>
            </a:br>
            <a:r>
              <a:rPr lang="en-US" dirty="0" smtClean="0"/>
              <a:t>one or two lines</a:t>
            </a:r>
            <a:endParaRPr lang="en-US" dirty="0"/>
          </a:p>
        </p:txBody>
      </p:sp>
    </p:spTree>
    <p:extLst>
      <p:ext uri="{BB962C8B-B14F-4D97-AF65-F5344CB8AC3E}">
        <p14:creationId xmlns:p14="http://schemas.microsoft.com/office/powerpoint/2010/main" val="338204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ver_4 lin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1" cy="6858000"/>
          </a:xfrm>
          <a:prstGeom prst="rect">
            <a:avLst/>
          </a:prstGeom>
        </p:spPr>
      </p:pic>
      <p:sp>
        <p:nvSpPr>
          <p:cNvPr id="10" name="Freeform 9"/>
          <p:cNvSpPr/>
          <p:nvPr userDrawn="1"/>
        </p:nvSpPr>
        <p:spPr>
          <a:xfrm flipH="1" flipV="1">
            <a:off x="-8709" y="-8709"/>
            <a:ext cx="8136266" cy="6875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3202595"/>
              <a:gd name="connsiteY0" fmla="*/ 5189477 h 5189477"/>
              <a:gd name="connsiteX1" fmla="*/ 10681 w 3202595"/>
              <a:gd name="connsiteY1" fmla="*/ 0 h 5189477"/>
              <a:gd name="connsiteX2" fmla="*/ 3202595 w 3202595"/>
              <a:gd name="connsiteY2" fmla="*/ 1769932 h 5189477"/>
              <a:gd name="connsiteX3" fmla="*/ 0 w 3202595"/>
              <a:gd name="connsiteY3" fmla="*/ 5189477 h 5189477"/>
              <a:gd name="connsiteX0" fmla="*/ 2962146 w 6164741"/>
              <a:gd name="connsiteY0" fmla="*/ 5403918 h 5403918"/>
              <a:gd name="connsiteX1" fmla="*/ 3 w 6164741"/>
              <a:gd name="connsiteY1" fmla="*/ 0 h 5403918"/>
              <a:gd name="connsiteX2" fmla="*/ 6164741 w 6164741"/>
              <a:gd name="connsiteY2" fmla="*/ 1984373 h 5403918"/>
              <a:gd name="connsiteX3" fmla="*/ 2962146 w 6164741"/>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819219 w 6021814"/>
              <a:gd name="connsiteY0" fmla="*/ 5189477 h 5189477"/>
              <a:gd name="connsiteX1" fmla="*/ 0 w 6021814"/>
              <a:gd name="connsiteY1" fmla="*/ 0 h 5189477"/>
              <a:gd name="connsiteX2" fmla="*/ 6021814 w 6021814"/>
              <a:gd name="connsiteY2" fmla="*/ 1769932 h 5189477"/>
              <a:gd name="connsiteX3" fmla="*/ 2819219 w 6021814"/>
              <a:gd name="connsiteY3" fmla="*/ 5189477 h 5189477"/>
              <a:gd name="connsiteX0" fmla="*/ 2819219 w 6007522"/>
              <a:gd name="connsiteY0" fmla="*/ 5189477 h 5189477"/>
              <a:gd name="connsiteX1" fmla="*/ 0 w 6007522"/>
              <a:gd name="connsiteY1" fmla="*/ 0 h 5189477"/>
              <a:gd name="connsiteX2" fmla="*/ 6007522 w 6007522"/>
              <a:gd name="connsiteY2" fmla="*/ 3299613 h 5189477"/>
              <a:gd name="connsiteX3" fmla="*/ 2819219 w 6007522"/>
              <a:gd name="connsiteY3" fmla="*/ 5189477 h 5189477"/>
              <a:gd name="connsiteX0" fmla="*/ 2819219 w 6021814"/>
              <a:gd name="connsiteY0" fmla="*/ 5189477 h 5189477"/>
              <a:gd name="connsiteX1" fmla="*/ 0 w 6021814"/>
              <a:gd name="connsiteY1" fmla="*/ 0 h 5189477"/>
              <a:gd name="connsiteX2" fmla="*/ 6021814 w 6021814"/>
              <a:gd name="connsiteY2" fmla="*/ 3385390 h 5189477"/>
              <a:gd name="connsiteX3" fmla="*/ 2819219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5993229"/>
              <a:gd name="connsiteY0" fmla="*/ 5189477 h 5189477"/>
              <a:gd name="connsiteX1" fmla="*/ 0 w 5993229"/>
              <a:gd name="connsiteY1" fmla="*/ 0 h 5189477"/>
              <a:gd name="connsiteX2" fmla="*/ 5993229 w 5993229"/>
              <a:gd name="connsiteY2" fmla="*/ 3394921 h 5189477"/>
              <a:gd name="connsiteX3" fmla="*/ 2862096 w 5993229"/>
              <a:gd name="connsiteY3" fmla="*/ 5189477 h 5189477"/>
              <a:gd name="connsiteX0" fmla="*/ 2940500 w 5993229"/>
              <a:gd name="connsiteY0" fmla="*/ 5196067 h 5196067"/>
              <a:gd name="connsiteX1" fmla="*/ 0 w 5993229"/>
              <a:gd name="connsiteY1" fmla="*/ 0 h 5196067"/>
              <a:gd name="connsiteX2" fmla="*/ 5993229 w 5993229"/>
              <a:gd name="connsiteY2" fmla="*/ 3394921 h 5196067"/>
              <a:gd name="connsiteX3" fmla="*/ 2940500 w 5993229"/>
              <a:gd name="connsiteY3" fmla="*/ 5196067 h 5196067"/>
              <a:gd name="connsiteX0" fmla="*/ 2940500 w 5999763"/>
              <a:gd name="connsiteY0" fmla="*/ 5196067 h 5196067"/>
              <a:gd name="connsiteX1" fmla="*/ 0 w 5999763"/>
              <a:gd name="connsiteY1" fmla="*/ 0 h 5196067"/>
              <a:gd name="connsiteX2" fmla="*/ 5999763 w 5999763"/>
              <a:gd name="connsiteY2" fmla="*/ 3467409 h 5196067"/>
              <a:gd name="connsiteX3" fmla="*/ 2940500 w 5999763"/>
              <a:gd name="connsiteY3" fmla="*/ 5196067 h 5196067"/>
              <a:gd name="connsiteX0" fmla="*/ 3045039 w 6104302"/>
              <a:gd name="connsiteY0" fmla="*/ 5202656 h 5202656"/>
              <a:gd name="connsiteX1" fmla="*/ 0 w 6104302"/>
              <a:gd name="connsiteY1" fmla="*/ 0 h 5202656"/>
              <a:gd name="connsiteX2" fmla="*/ 6104302 w 6104302"/>
              <a:gd name="connsiteY2" fmla="*/ 3473998 h 5202656"/>
              <a:gd name="connsiteX3" fmla="*/ 3045039 w 6104302"/>
              <a:gd name="connsiteY3" fmla="*/ 5202656 h 5202656"/>
            </a:gdLst>
            <a:ahLst/>
            <a:cxnLst>
              <a:cxn ang="0">
                <a:pos x="connsiteX0" y="connsiteY0"/>
              </a:cxn>
              <a:cxn ang="0">
                <a:pos x="connsiteX1" y="connsiteY1"/>
              </a:cxn>
              <a:cxn ang="0">
                <a:pos x="connsiteX2" y="connsiteY2"/>
              </a:cxn>
              <a:cxn ang="0">
                <a:pos x="connsiteX3" y="connsiteY3"/>
              </a:cxn>
            </a:cxnLst>
            <a:rect l="l" t="t" r="r" b="b"/>
            <a:pathLst>
              <a:path w="6104302" h="5202656">
                <a:moveTo>
                  <a:pt x="3045039" y="5202656"/>
                </a:moveTo>
                <a:cubicBezTo>
                  <a:pt x="3034307" y="5174064"/>
                  <a:pt x="10732" y="42888"/>
                  <a:pt x="0" y="0"/>
                </a:cubicBezTo>
                <a:lnTo>
                  <a:pt x="6104302" y="3473998"/>
                </a:lnTo>
                <a:lnTo>
                  <a:pt x="3045039" y="5202656"/>
                </a:lnTo>
                <a:close/>
              </a:path>
            </a:pathLst>
          </a:custGeom>
          <a:gradFill flip="none" rotWithShape="1">
            <a:gsLst>
              <a:gs pos="22000">
                <a:schemeClr val="accent3"/>
              </a:gs>
              <a:gs pos="51000">
                <a:schemeClr val="accent2"/>
              </a:gs>
              <a:gs pos="98374">
                <a:schemeClr val="accent1"/>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dirty="0" smtClean="0"/>
              <a:t>Two line title</a:t>
            </a:r>
            <a:br>
              <a:rPr lang="en-US" dirty="0" smtClean="0"/>
            </a:br>
            <a:r>
              <a:rPr lang="en-US" dirty="0" smtClean="0"/>
              <a:t>goes here</a:t>
            </a:r>
            <a:endParaRPr lang="en-GB" dirty="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smtClean="0"/>
              <a:t>Date</a:t>
            </a:r>
            <a:endParaRPr lang="en-US"/>
          </a:p>
        </p:txBody>
      </p:sp>
    </p:spTree>
    <p:extLst>
      <p:ext uri="{BB962C8B-B14F-4D97-AF65-F5344CB8AC3E}">
        <p14:creationId xmlns:p14="http://schemas.microsoft.com/office/powerpoint/2010/main" val="2704032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ver_5 line/subhead">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1" cy="6867524"/>
          </a:xfrm>
          <a:prstGeom prst="rect">
            <a:avLst/>
          </a:prstGeom>
        </p:spPr>
      </p:pic>
      <p:grpSp>
        <p:nvGrpSpPr>
          <p:cNvPr id="31" name="Group 30"/>
          <p:cNvGrpSpPr/>
          <p:nvPr userDrawn="1"/>
        </p:nvGrpSpPr>
        <p:grpSpPr>
          <a:xfrm>
            <a:off x="6095262" y="0"/>
            <a:ext cx="6101116" cy="6858864"/>
            <a:chOff x="6095262" y="0"/>
            <a:chExt cx="6101116" cy="6858864"/>
          </a:xfrm>
        </p:grpSpPr>
        <p:sp>
          <p:nvSpPr>
            <p:cNvPr id="8" name="Freeform 7"/>
            <p:cNvSpPr/>
            <p:nvPr userDrawn="1"/>
          </p:nvSpPr>
          <p:spPr>
            <a:xfrm>
              <a:off x="6105525" y="0"/>
              <a:ext cx="6082158" cy="6858000"/>
            </a:xfrm>
            <a:custGeom>
              <a:avLst/>
              <a:gdLst>
                <a:gd name="connsiteX0" fmla="*/ 6096000 w 6096000"/>
                <a:gd name="connsiteY0" fmla="*/ 0 h 6867525"/>
                <a:gd name="connsiteX1" fmla="*/ 0 w 6096000"/>
                <a:gd name="connsiteY1" fmla="*/ 9525 h 6867525"/>
                <a:gd name="connsiteX2" fmla="*/ 3362325 w 6096000"/>
                <a:gd name="connsiteY2" fmla="*/ 6867525 h 6867525"/>
                <a:gd name="connsiteX3" fmla="*/ 6096000 w 6096000"/>
                <a:gd name="connsiteY3" fmla="*/ 6858000 h 6867525"/>
                <a:gd name="connsiteX4" fmla="*/ 6096000 w 6096000"/>
                <a:gd name="connsiteY4" fmla="*/ 0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525">
                  <a:moveTo>
                    <a:pt x="6096000" y="0"/>
                  </a:moveTo>
                  <a:lnTo>
                    <a:pt x="0" y="9525"/>
                  </a:lnTo>
                  <a:lnTo>
                    <a:pt x="3362325" y="6867525"/>
                  </a:lnTo>
                  <a:lnTo>
                    <a:pt x="6096000" y="6858000"/>
                  </a:lnTo>
                  <a:lnTo>
                    <a:pt x="609600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3" name="Freeform 32"/>
            <p:cNvSpPr/>
            <p:nvPr userDrawn="1"/>
          </p:nvSpPr>
          <p:spPr>
            <a:xfrm flipH="1">
              <a:off x="6099048" y="0"/>
              <a:ext cx="6096736" cy="4569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2623 w 3395129"/>
                <a:gd name="connsiteY0" fmla="*/ 652 h 3446751"/>
                <a:gd name="connsiteX1" fmla="*/ 0 w 3395129"/>
                <a:gd name="connsiteY1" fmla="*/ 3446751 h 3446751"/>
                <a:gd name="connsiteX2" fmla="*/ 3395129 w 3395129"/>
                <a:gd name="connsiteY2" fmla="*/ 0 h 3446751"/>
                <a:gd name="connsiteX3" fmla="*/ 2623 w 3395129"/>
                <a:gd name="connsiteY3" fmla="*/ 652 h 3446751"/>
              </a:gdLst>
              <a:ahLst/>
              <a:cxnLst>
                <a:cxn ang="0">
                  <a:pos x="connsiteX0" y="connsiteY0"/>
                </a:cxn>
                <a:cxn ang="0">
                  <a:pos x="connsiteX1" y="connsiteY1"/>
                </a:cxn>
                <a:cxn ang="0">
                  <a:pos x="connsiteX2" y="connsiteY2"/>
                </a:cxn>
                <a:cxn ang="0">
                  <a:pos x="connsiteX3" y="connsiteY3"/>
                </a:cxn>
              </a:cxnLst>
              <a:rect l="l" t="t" r="r" b="b"/>
              <a:pathLst>
                <a:path w="3395129" h="3446751">
                  <a:moveTo>
                    <a:pt x="2623" y="652"/>
                  </a:moveTo>
                  <a:cubicBezTo>
                    <a:pt x="1749" y="1149352"/>
                    <a:pt x="874" y="2298051"/>
                    <a:pt x="0" y="3446751"/>
                  </a:cubicBezTo>
                  <a:lnTo>
                    <a:pt x="3395129" y="0"/>
                  </a:lnTo>
                  <a:lnTo>
                    <a:pt x="2623" y="652"/>
                  </a:lnTo>
                  <a:close/>
                </a:path>
              </a:pathLst>
            </a:custGeom>
            <a:gradFill flip="none" rotWithShape="1">
              <a:gsLst>
                <a:gs pos="1000">
                  <a:schemeClr val="accent2"/>
                </a:gs>
                <a:gs pos="100000">
                  <a:schemeClr val="accent1"/>
                </a:gs>
              </a:gsLst>
              <a:lin ang="120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Freeform 34"/>
            <p:cNvSpPr/>
            <p:nvPr userDrawn="1"/>
          </p:nvSpPr>
          <p:spPr>
            <a:xfrm flipH="1">
              <a:off x="9451181" y="4569416"/>
              <a:ext cx="2745197" cy="2289448"/>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1529836 w 1529836"/>
                <a:gd name="connsiteY0" fmla="*/ 1726951 h 1726951"/>
                <a:gd name="connsiteX1" fmla="*/ 4894 w 1529836"/>
                <a:gd name="connsiteY1" fmla="*/ 0 h 1726951"/>
                <a:gd name="connsiteX2" fmla="*/ 0 w 1529836"/>
                <a:gd name="connsiteY2" fmla="*/ 1719114 h 1726951"/>
                <a:gd name="connsiteX3" fmla="*/ 1529836 w 1529836"/>
                <a:gd name="connsiteY3" fmla="*/ 1726951 h 1726951"/>
                <a:gd name="connsiteX0" fmla="*/ 1524956 w 1524956"/>
                <a:gd name="connsiteY0" fmla="*/ 1726951 h 1726951"/>
                <a:gd name="connsiteX1" fmla="*/ 14 w 1524956"/>
                <a:gd name="connsiteY1" fmla="*/ 0 h 1726951"/>
                <a:gd name="connsiteX2" fmla="*/ 139661 w 1524956"/>
                <a:gd name="connsiteY2" fmla="*/ 1496385 h 1726951"/>
                <a:gd name="connsiteX3" fmla="*/ 1524956 w 1524956"/>
                <a:gd name="connsiteY3" fmla="*/ 1726951 h 1726951"/>
                <a:gd name="connsiteX0" fmla="*/ 1525273 w 1525273"/>
                <a:gd name="connsiteY0" fmla="*/ 1726951 h 1726951"/>
                <a:gd name="connsiteX1" fmla="*/ 331 w 1525273"/>
                <a:gd name="connsiteY1" fmla="*/ 0 h 1726951"/>
                <a:gd name="connsiteX2" fmla="*/ 2068 w 1525273"/>
                <a:gd name="connsiteY2" fmla="*/ 1726299 h 1726951"/>
                <a:gd name="connsiteX3" fmla="*/ 1525273 w 1525273"/>
                <a:gd name="connsiteY3" fmla="*/ 1726951 h 1726951"/>
              </a:gdLst>
              <a:ahLst/>
              <a:cxnLst>
                <a:cxn ang="0">
                  <a:pos x="connsiteX0" y="connsiteY0"/>
                </a:cxn>
                <a:cxn ang="0">
                  <a:pos x="connsiteX1" y="connsiteY1"/>
                </a:cxn>
                <a:cxn ang="0">
                  <a:pos x="connsiteX2" y="connsiteY2"/>
                </a:cxn>
                <a:cxn ang="0">
                  <a:pos x="connsiteX3" y="connsiteY3"/>
                </a:cxn>
              </a:cxnLst>
              <a:rect l="l" t="t" r="r" b="b"/>
              <a:pathLst>
                <a:path w="1525273" h="1726951">
                  <a:moveTo>
                    <a:pt x="1525273" y="1726951"/>
                  </a:moveTo>
                  <a:lnTo>
                    <a:pt x="331" y="0"/>
                  </a:lnTo>
                  <a:cubicBezTo>
                    <a:pt x="-1300" y="573038"/>
                    <a:pt x="3699" y="1153261"/>
                    <a:pt x="2068" y="1726299"/>
                  </a:cubicBezTo>
                  <a:lnTo>
                    <a:pt x="1525273" y="1726951"/>
                  </a:lnTo>
                  <a:close/>
                </a:path>
              </a:pathLst>
            </a:custGeom>
            <a:gradFill flip="none" rotWithShape="1">
              <a:gsLst>
                <a:gs pos="100000">
                  <a:schemeClr val="accent2"/>
                </a:gs>
                <a:gs pos="0">
                  <a:schemeClr val="accent1"/>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Freeform 25"/>
            <p:cNvSpPr/>
            <p:nvPr userDrawn="1"/>
          </p:nvSpPr>
          <p:spPr>
            <a:xfrm flipH="1">
              <a:off x="6095262" y="0"/>
              <a:ext cx="6100521" cy="6858864"/>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Lst>
              <a:ahLst/>
              <a:cxnLst>
                <a:cxn ang="0">
                  <a:pos x="connsiteX0" y="connsiteY0"/>
                </a:cxn>
                <a:cxn ang="0">
                  <a:pos x="connsiteX1" y="connsiteY1"/>
                </a:cxn>
                <a:cxn ang="0">
                  <a:pos x="connsiteX2" y="connsiteY2"/>
                </a:cxn>
                <a:cxn ang="0">
                  <a:pos x="connsiteX3" y="connsiteY3"/>
                </a:cxn>
              </a:cxnLst>
              <a:rect l="l" t="t" r="r" b="b"/>
              <a:pathLst>
                <a:path w="3395129" h="5173702">
                  <a:moveTo>
                    <a:pt x="1524942" y="5173702"/>
                  </a:moveTo>
                  <a:lnTo>
                    <a:pt x="0" y="3446751"/>
                  </a:lnTo>
                  <a:lnTo>
                    <a:pt x="3395129" y="0"/>
                  </a:lnTo>
                  <a:lnTo>
                    <a:pt x="1524942" y="5173702"/>
                  </a:lnTo>
                  <a:close/>
                </a:path>
              </a:pathLst>
            </a:custGeom>
            <a:gradFill flip="none" rotWithShape="1">
              <a:gsLst>
                <a:gs pos="1000">
                  <a:schemeClr val="accent2"/>
                </a:gs>
                <a:gs pos="100000">
                  <a:schemeClr val="accent1"/>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dirty="0" smtClean="0"/>
              <a:t>Two line title</a:t>
            </a:r>
            <a:br>
              <a:rPr lang="en-US" dirty="0" smtClean="0"/>
            </a:br>
            <a:r>
              <a:rPr lang="en-US" dirty="0" smtClean="0"/>
              <a:t>goes here</a:t>
            </a:r>
            <a:endParaRPr lang="en-GB" dirty="0"/>
          </a:p>
        </p:txBody>
      </p:sp>
      <p:sp>
        <p:nvSpPr>
          <p:cNvPr id="43" name="Text Placeholder 7"/>
          <p:cNvSpPr>
            <a:spLocks noGrp="1"/>
          </p:cNvSpPr>
          <p:nvPr>
            <p:ph type="body" sz="quarter" idx="10" hasCustomPrompt="1"/>
          </p:nvPr>
        </p:nvSpPr>
        <p:spPr>
          <a:xfrm>
            <a:off x="384048" y="5204499"/>
            <a:ext cx="1978025"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smtClean="0"/>
              <a:t>Date</a:t>
            </a:r>
            <a:endParaRPr lang="en-US"/>
          </a:p>
        </p:txBody>
      </p:sp>
      <p:sp>
        <p:nvSpPr>
          <p:cNvPr id="6" name="Text Placeholder 5"/>
          <p:cNvSpPr>
            <a:spLocks noGrp="1"/>
          </p:cNvSpPr>
          <p:nvPr>
            <p:ph type="body" sz="quarter" idx="12" hasCustomPrompt="1"/>
          </p:nvPr>
        </p:nvSpPr>
        <p:spPr>
          <a:xfrm>
            <a:off x="384048" y="3895344"/>
            <a:ext cx="9514682" cy="864848"/>
          </a:xfrm>
          <a:prstGeom prst="rect">
            <a:avLst/>
          </a:prstGeom>
        </p:spPr>
        <p:txBody>
          <a:bodyPr lIns="0" tIns="0" rIns="0" bIns="0"/>
          <a:lstStyle>
            <a:lvl1pPr>
              <a:lnSpc>
                <a:spcPct val="90000"/>
              </a:lnSpc>
              <a:defRPr sz="2800">
                <a:solidFill>
                  <a:schemeClr val="tx1"/>
                </a:solidFill>
              </a:defRPr>
            </a:lvl1pPr>
          </a:lstStyle>
          <a:p>
            <a:pPr lvl="0"/>
            <a:r>
              <a:rPr lang="en-US" dirty="0" smtClean="0"/>
              <a:t>Title subhead/presenters names, </a:t>
            </a:r>
            <a:br>
              <a:rPr lang="en-US" dirty="0" smtClean="0"/>
            </a:br>
            <a:r>
              <a:rPr lang="en-US" dirty="0" smtClean="0"/>
              <a:t>one or two lines</a:t>
            </a:r>
            <a:endParaRPr lang="en-US" dirty="0"/>
          </a:p>
        </p:txBody>
      </p:sp>
    </p:spTree>
    <p:extLst>
      <p:ext uri="{BB962C8B-B14F-4D97-AF65-F5344CB8AC3E}">
        <p14:creationId xmlns:p14="http://schemas.microsoft.com/office/powerpoint/2010/main" val="153527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ver_5 lin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1" cy="6858000"/>
          </a:xfrm>
          <a:prstGeom prst="rect">
            <a:avLst/>
          </a:prstGeom>
        </p:spPr>
      </p:pic>
      <p:grpSp>
        <p:nvGrpSpPr>
          <p:cNvPr id="22" name="Group 21"/>
          <p:cNvGrpSpPr/>
          <p:nvPr userDrawn="1"/>
        </p:nvGrpSpPr>
        <p:grpSpPr>
          <a:xfrm>
            <a:off x="6095262" y="0"/>
            <a:ext cx="6101116" cy="6858864"/>
            <a:chOff x="6095262" y="0"/>
            <a:chExt cx="6101116" cy="6858864"/>
          </a:xfrm>
        </p:grpSpPr>
        <p:sp>
          <p:nvSpPr>
            <p:cNvPr id="23" name="Freeform 22"/>
            <p:cNvSpPr/>
            <p:nvPr userDrawn="1"/>
          </p:nvSpPr>
          <p:spPr>
            <a:xfrm>
              <a:off x="6105525" y="0"/>
              <a:ext cx="6082158" cy="6858000"/>
            </a:xfrm>
            <a:custGeom>
              <a:avLst/>
              <a:gdLst>
                <a:gd name="connsiteX0" fmla="*/ 6096000 w 6096000"/>
                <a:gd name="connsiteY0" fmla="*/ 0 h 6867525"/>
                <a:gd name="connsiteX1" fmla="*/ 0 w 6096000"/>
                <a:gd name="connsiteY1" fmla="*/ 9525 h 6867525"/>
                <a:gd name="connsiteX2" fmla="*/ 3362325 w 6096000"/>
                <a:gd name="connsiteY2" fmla="*/ 6867525 h 6867525"/>
                <a:gd name="connsiteX3" fmla="*/ 6096000 w 6096000"/>
                <a:gd name="connsiteY3" fmla="*/ 6858000 h 6867525"/>
                <a:gd name="connsiteX4" fmla="*/ 6096000 w 6096000"/>
                <a:gd name="connsiteY4" fmla="*/ 0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525">
                  <a:moveTo>
                    <a:pt x="6096000" y="0"/>
                  </a:moveTo>
                  <a:lnTo>
                    <a:pt x="0" y="9525"/>
                  </a:lnTo>
                  <a:lnTo>
                    <a:pt x="3362325" y="6867525"/>
                  </a:lnTo>
                  <a:lnTo>
                    <a:pt x="6096000" y="6858000"/>
                  </a:lnTo>
                  <a:lnTo>
                    <a:pt x="60960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4" name="Freeform 23"/>
            <p:cNvSpPr/>
            <p:nvPr userDrawn="1"/>
          </p:nvSpPr>
          <p:spPr>
            <a:xfrm flipH="1">
              <a:off x="6099048" y="0"/>
              <a:ext cx="6096736" cy="4569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2623 w 3395129"/>
                <a:gd name="connsiteY0" fmla="*/ 652 h 3446751"/>
                <a:gd name="connsiteX1" fmla="*/ 0 w 3395129"/>
                <a:gd name="connsiteY1" fmla="*/ 3446751 h 3446751"/>
                <a:gd name="connsiteX2" fmla="*/ 3395129 w 3395129"/>
                <a:gd name="connsiteY2" fmla="*/ 0 h 3446751"/>
                <a:gd name="connsiteX3" fmla="*/ 2623 w 3395129"/>
                <a:gd name="connsiteY3" fmla="*/ 652 h 3446751"/>
              </a:gdLst>
              <a:ahLst/>
              <a:cxnLst>
                <a:cxn ang="0">
                  <a:pos x="connsiteX0" y="connsiteY0"/>
                </a:cxn>
                <a:cxn ang="0">
                  <a:pos x="connsiteX1" y="connsiteY1"/>
                </a:cxn>
                <a:cxn ang="0">
                  <a:pos x="connsiteX2" y="connsiteY2"/>
                </a:cxn>
                <a:cxn ang="0">
                  <a:pos x="connsiteX3" y="connsiteY3"/>
                </a:cxn>
              </a:cxnLst>
              <a:rect l="l" t="t" r="r" b="b"/>
              <a:pathLst>
                <a:path w="3395129" h="3446751">
                  <a:moveTo>
                    <a:pt x="2623" y="652"/>
                  </a:moveTo>
                  <a:cubicBezTo>
                    <a:pt x="1749" y="1149352"/>
                    <a:pt x="874" y="2298051"/>
                    <a:pt x="0" y="3446751"/>
                  </a:cubicBezTo>
                  <a:lnTo>
                    <a:pt x="3395129" y="0"/>
                  </a:lnTo>
                  <a:lnTo>
                    <a:pt x="2623" y="652"/>
                  </a:lnTo>
                  <a:close/>
                </a:path>
              </a:pathLst>
            </a:custGeom>
            <a:gradFill flip="none" rotWithShape="1">
              <a:gsLst>
                <a:gs pos="1000">
                  <a:schemeClr val="accent2"/>
                </a:gs>
                <a:gs pos="100000">
                  <a:schemeClr val="accent3"/>
                </a:gs>
              </a:gsLst>
              <a:lin ang="120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userDrawn="1"/>
          </p:nvSpPr>
          <p:spPr>
            <a:xfrm flipH="1">
              <a:off x="9451181" y="4569416"/>
              <a:ext cx="2745197" cy="2289448"/>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1529836 w 1529836"/>
                <a:gd name="connsiteY0" fmla="*/ 1726951 h 1726951"/>
                <a:gd name="connsiteX1" fmla="*/ 4894 w 1529836"/>
                <a:gd name="connsiteY1" fmla="*/ 0 h 1726951"/>
                <a:gd name="connsiteX2" fmla="*/ 0 w 1529836"/>
                <a:gd name="connsiteY2" fmla="*/ 1719114 h 1726951"/>
                <a:gd name="connsiteX3" fmla="*/ 1529836 w 1529836"/>
                <a:gd name="connsiteY3" fmla="*/ 1726951 h 1726951"/>
                <a:gd name="connsiteX0" fmla="*/ 1524956 w 1524956"/>
                <a:gd name="connsiteY0" fmla="*/ 1726951 h 1726951"/>
                <a:gd name="connsiteX1" fmla="*/ 14 w 1524956"/>
                <a:gd name="connsiteY1" fmla="*/ 0 h 1726951"/>
                <a:gd name="connsiteX2" fmla="*/ 139661 w 1524956"/>
                <a:gd name="connsiteY2" fmla="*/ 1496385 h 1726951"/>
                <a:gd name="connsiteX3" fmla="*/ 1524956 w 1524956"/>
                <a:gd name="connsiteY3" fmla="*/ 1726951 h 1726951"/>
                <a:gd name="connsiteX0" fmla="*/ 1525273 w 1525273"/>
                <a:gd name="connsiteY0" fmla="*/ 1726951 h 1726951"/>
                <a:gd name="connsiteX1" fmla="*/ 331 w 1525273"/>
                <a:gd name="connsiteY1" fmla="*/ 0 h 1726951"/>
                <a:gd name="connsiteX2" fmla="*/ 2068 w 1525273"/>
                <a:gd name="connsiteY2" fmla="*/ 1726299 h 1726951"/>
                <a:gd name="connsiteX3" fmla="*/ 1525273 w 1525273"/>
                <a:gd name="connsiteY3" fmla="*/ 1726951 h 1726951"/>
              </a:gdLst>
              <a:ahLst/>
              <a:cxnLst>
                <a:cxn ang="0">
                  <a:pos x="connsiteX0" y="connsiteY0"/>
                </a:cxn>
                <a:cxn ang="0">
                  <a:pos x="connsiteX1" y="connsiteY1"/>
                </a:cxn>
                <a:cxn ang="0">
                  <a:pos x="connsiteX2" y="connsiteY2"/>
                </a:cxn>
                <a:cxn ang="0">
                  <a:pos x="connsiteX3" y="connsiteY3"/>
                </a:cxn>
              </a:cxnLst>
              <a:rect l="l" t="t" r="r" b="b"/>
              <a:pathLst>
                <a:path w="1525273" h="1726951">
                  <a:moveTo>
                    <a:pt x="1525273" y="1726951"/>
                  </a:moveTo>
                  <a:lnTo>
                    <a:pt x="331" y="0"/>
                  </a:lnTo>
                  <a:cubicBezTo>
                    <a:pt x="-1300" y="573038"/>
                    <a:pt x="3699" y="1153261"/>
                    <a:pt x="2068" y="1726299"/>
                  </a:cubicBezTo>
                  <a:lnTo>
                    <a:pt x="1525273" y="1726951"/>
                  </a:lnTo>
                  <a:close/>
                </a:path>
              </a:pathLst>
            </a:custGeom>
            <a:gradFill flip="none" rotWithShape="1">
              <a:gsLst>
                <a:gs pos="100000">
                  <a:schemeClr val="accent2"/>
                </a:gs>
                <a:gs pos="0">
                  <a:schemeClr val="accent3"/>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Freeform 25"/>
            <p:cNvSpPr/>
            <p:nvPr userDrawn="1"/>
          </p:nvSpPr>
          <p:spPr>
            <a:xfrm flipH="1">
              <a:off x="6095262" y="0"/>
              <a:ext cx="6100521" cy="6858864"/>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Lst>
              <a:ahLst/>
              <a:cxnLst>
                <a:cxn ang="0">
                  <a:pos x="connsiteX0" y="connsiteY0"/>
                </a:cxn>
                <a:cxn ang="0">
                  <a:pos x="connsiteX1" y="connsiteY1"/>
                </a:cxn>
                <a:cxn ang="0">
                  <a:pos x="connsiteX2" y="connsiteY2"/>
                </a:cxn>
                <a:cxn ang="0">
                  <a:pos x="connsiteX3" y="connsiteY3"/>
                </a:cxn>
              </a:cxnLst>
              <a:rect l="l" t="t" r="r" b="b"/>
              <a:pathLst>
                <a:path w="3395129" h="5173702">
                  <a:moveTo>
                    <a:pt x="1524942" y="5173702"/>
                  </a:moveTo>
                  <a:lnTo>
                    <a:pt x="0" y="3446751"/>
                  </a:lnTo>
                  <a:lnTo>
                    <a:pt x="3395129" y="0"/>
                  </a:lnTo>
                  <a:lnTo>
                    <a:pt x="1524942" y="5173702"/>
                  </a:lnTo>
                  <a:close/>
                </a:path>
              </a:pathLst>
            </a:custGeom>
            <a:gradFill flip="none" rotWithShape="1">
              <a:gsLst>
                <a:gs pos="1000">
                  <a:schemeClr val="accent2"/>
                </a:gs>
                <a:gs pos="100000">
                  <a:schemeClr val="accent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dirty="0" smtClean="0"/>
              <a:t>Two line title</a:t>
            </a:r>
            <a:br>
              <a:rPr lang="en-US" dirty="0" smtClean="0"/>
            </a:br>
            <a:r>
              <a:rPr lang="en-US" dirty="0" smtClean="0"/>
              <a:t>goes here</a:t>
            </a:r>
            <a:endParaRPr lang="en-GB" dirty="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smtClean="0"/>
              <a:t>Date</a:t>
            </a:r>
            <a:endParaRPr lang="en-US"/>
          </a:p>
        </p:txBody>
      </p:sp>
    </p:spTree>
    <p:extLst>
      <p:ext uri="{BB962C8B-B14F-4D97-AF65-F5344CB8AC3E}">
        <p14:creationId xmlns:p14="http://schemas.microsoft.com/office/powerpoint/2010/main" val="1453450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ver_1 REVERSED line/subhead">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049" y="0"/>
            <a:ext cx="12192001" cy="6858000"/>
          </a:xfrm>
          <a:prstGeom prst="rect">
            <a:avLst/>
          </a:prstGeom>
        </p:spPr>
      </p:pic>
      <p:sp>
        <p:nvSpPr>
          <p:cNvPr id="19" name="Freeform 18"/>
          <p:cNvSpPr/>
          <p:nvPr userDrawn="1"/>
        </p:nvSpPr>
        <p:spPr>
          <a:xfrm flipH="1" flipV="1">
            <a:off x="-18560" y="0"/>
            <a:ext cx="12188952"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Lst>
            <a:ahLst/>
            <a:cxnLst>
              <a:cxn ang="0">
                <a:pos x="connsiteX0" y="connsiteY0"/>
              </a:cxn>
              <a:cxn ang="0">
                <a:pos x="connsiteX1" y="connsiteY1"/>
              </a:cxn>
              <a:cxn ang="0">
                <a:pos x="connsiteX2" y="connsiteY2"/>
              </a:cxn>
              <a:cxn ang="0">
                <a:pos x="connsiteX3" y="connsiteY3"/>
              </a:cxn>
            </a:cxnLst>
            <a:rect l="l" t="t" r="r" b="b"/>
            <a:pathLst>
              <a:path w="9178997" h="5154183">
                <a:moveTo>
                  <a:pt x="3048116" y="5154183"/>
                </a:moveTo>
                <a:lnTo>
                  <a:pt x="0" y="0"/>
                </a:lnTo>
                <a:lnTo>
                  <a:pt x="9178997" y="1698542"/>
                </a:lnTo>
                <a:lnTo>
                  <a:pt x="3048116" y="5154183"/>
                </a:lnTo>
                <a:close/>
              </a:path>
            </a:pathLst>
          </a:custGeom>
          <a:gradFill flip="none" rotWithShape="1">
            <a:gsLst>
              <a:gs pos="61000">
                <a:schemeClr val="accent2"/>
              </a:gs>
              <a:gs pos="31000">
                <a:schemeClr val="accent3"/>
              </a:gs>
              <a:gs pos="100000">
                <a:schemeClr val="accent1"/>
              </a:gs>
            </a:gsLst>
            <a:lin ang="126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4048" y="2282634"/>
            <a:ext cx="9521825" cy="1051116"/>
          </a:xfrm>
          <a:prstGeom prst="rect">
            <a:avLst/>
          </a:prstGeom>
        </p:spPr>
        <p:txBody>
          <a:bodyPr vert="horz" wrap="square" lIns="0" tIns="0" rIns="0" bIns="0" anchor="t" anchorCtr="0">
            <a:noAutofit/>
          </a:bodyPr>
          <a:lstStyle>
            <a:lvl1pPr algn="l">
              <a:defRPr sz="7200" b="0">
                <a:solidFill>
                  <a:schemeClr val="bg1"/>
                </a:solidFill>
                <a:latin typeface="3M Circular TT Bold" panose="020B0804020101010102" pitchFamily="34" charset="0"/>
                <a:cs typeface="3M Circular TT Bold" panose="020B0804020101010102" pitchFamily="34" charset="0"/>
              </a:defRPr>
            </a:lvl1pPr>
          </a:lstStyle>
          <a:p>
            <a:r>
              <a:rPr lang="en-US" dirty="0" smtClean="0"/>
              <a:t>One-line title</a:t>
            </a:r>
            <a:endParaRPr lang="en-GB" dirty="0"/>
          </a:p>
        </p:txBody>
      </p:sp>
      <p:sp>
        <p:nvSpPr>
          <p:cNvPr id="34" name="Text Placeholder 5"/>
          <p:cNvSpPr>
            <a:spLocks noGrp="1"/>
          </p:cNvSpPr>
          <p:nvPr>
            <p:ph type="body" sz="quarter" idx="13" hasCustomPrompt="1"/>
          </p:nvPr>
        </p:nvSpPr>
        <p:spPr>
          <a:xfrm>
            <a:off x="384048" y="3892296"/>
            <a:ext cx="9472598" cy="864848"/>
          </a:xfrm>
          <a:prstGeom prst="rect">
            <a:avLst/>
          </a:prstGeom>
        </p:spPr>
        <p:txBody>
          <a:bodyPr lIns="0" tIns="0" rIns="0" bIns="0"/>
          <a:lstStyle>
            <a:lvl1pPr>
              <a:lnSpc>
                <a:spcPct val="90000"/>
              </a:lnSpc>
              <a:defRPr sz="2800">
                <a:solidFill>
                  <a:schemeClr val="bg1"/>
                </a:solidFill>
              </a:defRPr>
            </a:lvl1pPr>
          </a:lstStyle>
          <a:p>
            <a:pPr lvl="0"/>
            <a:r>
              <a:rPr lang="en-US" dirty="0" smtClean="0"/>
              <a:t>Title subhead/presenters names, </a:t>
            </a:r>
            <a:br>
              <a:rPr lang="en-US" dirty="0" smtClean="0"/>
            </a:br>
            <a:r>
              <a:rPr lang="en-US" dirty="0" smtClean="0"/>
              <a:t>one or two lines</a:t>
            </a:r>
            <a:endParaRPr lang="en-US" dirty="0"/>
          </a:p>
        </p:txBody>
      </p:sp>
      <p:sp>
        <p:nvSpPr>
          <p:cNvPr id="13" name="Text Placeholder 7"/>
          <p:cNvSpPr>
            <a:spLocks noGrp="1"/>
          </p:cNvSpPr>
          <p:nvPr>
            <p:ph type="body" sz="quarter" idx="10" hasCustomPrompt="1"/>
          </p:nvPr>
        </p:nvSpPr>
        <p:spPr>
          <a:xfrm>
            <a:off x="384048" y="5204499"/>
            <a:ext cx="4449209"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dirty="0" smtClean="0"/>
              <a:t>Date</a:t>
            </a:r>
            <a:endParaRPr lang="en-US" dirty="0"/>
          </a:p>
        </p:txBody>
      </p:sp>
    </p:spTree>
    <p:extLst>
      <p:ext uri="{BB962C8B-B14F-4D97-AF65-F5344CB8AC3E}">
        <p14:creationId xmlns:p14="http://schemas.microsoft.com/office/powerpoint/2010/main" val="4141529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ver_1 REVERSED line">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049" y="0"/>
            <a:ext cx="12192001" cy="6858000"/>
          </a:xfrm>
          <a:prstGeom prst="rect">
            <a:avLst/>
          </a:prstGeom>
        </p:spPr>
      </p:pic>
      <p:sp>
        <p:nvSpPr>
          <p:cNvPr id="8" name="Freeform 7"/>
          <p:cNvSpPr/>
          <p:nvPr userDrawn="1"/>
        </p:nvSpPr>
        <p:spPr>
          <a:xfrm flipH="1" flipV="1">
            <a:off x="-18560" y="0"/>
            <a:ext cx="12188952"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Lst>
            <a:ahLst/>
            <a:cxnLst>
              <a:cxn ang="0">
                <a:pos x="connsiteX0" y="connsiteY0"/>
              </a:cxn>
              <a:cxn ang="0">
                <a:pos x="connsiteX1" y="connsiteY1"/>
              </a:cxn>
              <a:cxn ang="0">
                <a:pos x="connsiteX2" y="connsiteY2"/>
              </a:cxn>
              <a:cxn ang="0">
                <a:pos x="connsiteX3" y="connsiteY3"/>
              </a:cxn>
            </a:cxnLst>
            <a:rect l="l" t="t" r="r" b="b"/>
            <a:pathLst>
              <a:path w="9178997" h="5154183">
                <a:moveTo>
                  <a:pt x="3048116" y="5154183"/>
                </a:moveTo>
                <a:lnTo>
                  <a:pt x="0" y="0"/>
                </a:lnTo>
                <a:lnTo>
                  <a:pt x="9178997" y="1698542"/>
                </a:lnTo>
                <a:lnTo>
                  <a:pt x="3048116" y="5154183"/>
                </a:lnTo>
                <a:close/>
              </a:path>
            </a:pathLst>
          </a:custGeom>
          <a:gradFill flip="none" rotWithShape="1">
            <a:gsLst>
              <a:gs pos="61000">
                <a:schemeClr val="accent2"/>
              </a:gs>
              <a:gs pos="31000">
                <a:schemeClr val="accent3"/>
              </a:gs>
              <a:gs pos="100000">
                <a:schemeClr val="accent1"/>
              </a:gs>
            </a:gsLst>
            <a:lin ang="126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4048" y="2286000"/>
            <a:ext cx="9521825" cy="1051116"/>
          </a:xfrm>
          <a:prstGeom prst="rect">
            <a:avLst/>
          </a:prstGeom>
        </p:spPr>
        <p:txBody>
          <a:bodyPr vert="horz" wrap="square" lIns="0" tIns="0" rIns="0" bIns="0" anchor="t" anchorCtr="0">
            <a:noAutofit/>
          </a:bodyPr>
          <a:lstStyle>
            <a:lvl1pPr algn="l">
              <a:defRPr sz="7200" b="0">
                <a:solidFill>
                  <a:schemeClr val="bg1"/>
                </a:solidFill>
                <a:latin typeface="3M Circular TT Bold" panose="020B0804020101010102" pitchFamily="34" charset="0"/>
                <a:cs typeface="3M Circular TT Bold" panose="020B0804020101010102" pitchFamily="34" charset="0"/>
              </a:defRPr>
            </a:lvl1pPr>
          </a:lstStyle>
          <a:p>
            <a:r>
              <a:rPr lang="en-US" dirty="0" smtClean="0"/>
              <a:t>One-line title</a:t>
            </a:r>
            <a:endParaRPr lang="en-GB" dirty="0"/>
          </a:p>
        </p:txBody>
      </p:sp>
      <p:sp>
        <p:nvSpPr>
          <p:cNvPr id="2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dirty="0" smtClean="0"/>
              <a:t>Date</a:t>
            </a:r>
            <a:endParaRPr lang="en-US" dirty="0"/>
          </a:p>
        </p:txBody>
      </p:sp>
    </p:spTree>
    <p:extLst>
      <p:ext uri="{BB962C8B-B14F-4D97-AF65-F5344CB8AC3E}">
        <p14:creationId xmlns:p14="http://schemas.microsoft.com/office/powerpoint/2010/main" val="1159981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ver_2 REVERSED line/subhead">
    <p:spTree>
      <p:nvGrpSpPr>
        <p:cNvPr id="1" name=""/>
        <p:cNvGrpSpPr/>
        <p:nvPr/>
      </p:nvGrpSpPr>
      <p:grpSpPr>
        <a:xfrm>
          <a:off x="0" y="0"/>
          <a:ext cx="0" cy="0"/>
          <a:chOff x="0" y="0"/>
          <a:chExt cx="0" cy="0"/>
        </a:xfrm>
      </p:grpSpPr>
      <p:pic>
        <p:nvPicPr>
          <p:cNvPr id="17" name="Picture 16"/>
          <p:cNvPicPr>
            <a:picLocks noChangeAspect="1"/>
          </p:cNvPicPr>
          <p:nvPr userDrawn="1"/>
        </p:nvPicPr>
        <p:blipFill>
          <a:blip r:embed="rId2"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049" y="0"/>
            <a:ext cx="12192001" cy="6858000"/>
          </a:xfrm>
          <a:prstGeom prst="rect">
            <a:avLst/>
          </a:prstGeom>
        </p:spPr>
      </p:pic>
      <p:sp>
        <p:nvSpPr>
          <p:cNvPr id="8" name="Freeform 7"/>
          <p:cNvSpPr/>
          <p:nvPr userDrawn="1"/>
        </p:nvSpPr>
        <p:spPr>
          <a:xfrm flipH="1" flipV="1">
            <a:off x="-1" y="0"/>
            <a:ext cx="12188950"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4202163 w 6073111"/>
              <a:gd name="connsiteY1" fmla="*/ 0 h 5201391"/>
              <a:gd name="connsiteX2" fmla="*/ 6073111 w 6073111"/>
              <a:gd name="connsiteY2" fmla="*/ 1924807 h 5201391"/>
              <a:gd name="connsiteX3" fmla="*/ 0 w 6073111"/>
              <a:gd name="connsiteY3" fmla="*/ 5201391 h 5201391"/>
              <a:gd name="connsiteX0" fmla="*/ 0 w 6093450"/>
              <a:gd name="connsiteY0" fmla="*/ 5201391 h 5201391"/>
              <a:gd name="connsiteX1" fmla="*/ 4202163 w 6093450"/>
              <a:gd name="connsiteY1" fmla="*/ 0 h 5201391"/>
              <a:gd name="connsiteX2" fmla="*/ 6093450 w 6093450"/>
              <a:gd name="connsiteY2" fmla="*/ 1739044 h 5201391"/>
              <a:gd name="connsiteX3" fmla="*/ 0 w 6093450"/>
              <a:gd name="connsiteY3" fmla="*/ 5201391 h 5201391"/>
              <a:gd name="connsiteX0" fmla="*/ 0 w 6093450"/>
              <a:gd name="connsiteY0" fmla="*/ 5201391 h 5201391"/>
              <a:gd name="connsiteX1" fmla="*/ 4055721 w 6093450"/>
              <a:gd name="connsiteY1" fmla="*/ 0 h 5201391"/>
              <a:gd name="connsiteX2" fmla="*/ 6093450 w 6093450"/>
              <a:gd name="connsiteY2" fmla="*/ 1739044 h 5201391"/>
              <a:gd name="connsiteX3" fmla="*/ 0 w 6093450"/>
              <a:gd name="connsiteY3" fmla="*/ 5201391 h 5201391"/>
            </a:gdLst>
            <a:ahLst/>
            <a:cxnLst>
              <a:cxn ang="0">
                <a:pos x="connsiteX0" y="connsiteY0"/>
              </a:cxn>
              <a:cxn ang="0">
                <a:pos x="connsiteX1" y="connsiteY1"/>
              </a:cxn>
              <a:cxn ang="0">
                <a:pos x="connsiteX2" y="connsiteY2"/>
              </a:cxn>
              <a:cxn ang="0">
                <a:pos x="connsiteX3" y="connsiteY3"/>
              </a:cxn>
            </a:cxnLst>
            <a:rect l="l" t="t" r="r" b="b"/>
            <a:pathLst>
              <a:path w="6093450" h="5201391">
                <a:moveTo>
                  <a:pt x="0" y="5201391"/>
                </a:moveTo>
                <a:lnTo>
                  <a:pt x="4055721" y="0"/>
                </a:lnTo>
                <a:lnTo>
                  <a:pt x="6093450" y="1739044"/>
                </a:lnTo>
                <a:lnTo>
                  <a:pt x="0" y="5201391"/>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smtClean="0"/>
              <a:t>Two line title</a:t>
            </a:r>
            <a:br>
              <a:rPr lang="en-US" smtClean="0"/>
            </a:br>
            <a:r>
              <a:rPr lang="en-US" smtClean="0"/>
              <a:t>goes here</a:t>
            </a:r>
            <a:endParaRPr lang="en-GB" dirty="0"/>
          </a:p>
        </p:txBody>
      </p:sp>
      <p:sp>
        <p:nvSpPr>
          <p:cNvPr id="14" name="Text Placeholder 5"/>
          <p:cNvSpPr>
            <a:spLocks noGrp="1"/>
          </p:cNvSpPr>
          <p:nvPr>
            <p:ph type="body" sz="quarter" idx="13" hasCustomPrompt="1"/>
          </p:nvPr>
        </p:nvSpPr>
        <p:spPr>
          <a:xfrm>
            <a:off x="384048" y="3892296"/>
            <a:ext cx="9472598" cy="864848"/>
          </a:xfrm>
          <a:prstGeom prst="rect">
            <a:avLst/>
          </a:prstGeom>
        </p:spPr>
        <p:txBody>
          <a:bodyPr lIns="0" tIns="0" rIns="0" bIns="0"/>
          <a:lstStyle>
            <a:lvl1pPr>
              <a:lnSpc>
                <a:spcPct val="90000"/>
              </a:lnSpc>
              <a:defRPr sz="2800">
                <a:solidFill>
                  <a:schemeClr val="bg1"/>
                </a:solidFill>
              </a:defRPr>
            </a:lvl1pPr>
          </a:lstStyle>
          <a:p>
            <a:pPr lvl="0"/>
            <a:r>
              <a:rPr lang="en-US" dirty="0" smtClean="0"/>
              <a:t>Title subhead/presenters names, </a:t>
            </a:r>
            <a:br>
              <a:rPr lang="en-US" dirty="0" smtClean="0"/>
            </a:br>
            <a:r>
              <a:rPr lang="en-US" dirty="0" smtClean="0"/>
              <a:t>one or two lines</a:t>
            </a:r>
            <a:endParaRPr lang="en-US" dirty="0"/>
          </a:p>
        </p:txBody>
      </p:sp>
      <p:sp>
        <p:nvSpPr>
          <p:cNvPr id="15" name="Text Placeholder 7"/>
          <p:cNvSpPr>
            <a:spLocks noGrp="1"/>
          </p:cNvSpPr>
          <p:nvPr>
            <p:ph type="body" sz="quarter" idx="10" hasCustomPrompt="1"/>
          </p:nvPr>
        </p:nvSpPr>
        <p:spPr>
          <a:xfrm>
            <a:off x="384047" y="5204499"/>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smtClean="0"/>
              <a:t>Date</a:t>
            </a:r>
            <a:endParaRPr lang="en-US"/>
          </a:p>
        </p:txBody>
      </p:sp>
    </p:spTree>
    <p:extLst>
      <p:ext uri="{BB962C8B-B14F-4D97-AF65-F5344CB8AC3E}">
        <p14:creationId xmlns:p14="http://schemas.microsoft.com/office/powerpoint/2010/main" val="384969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ver_2 REVERSED lin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049" y="0"/>
            <a:ext cx="12192001" cy="6858000"/>
          </a:xfrm>
          <a:prstGeom prst="rect">
            <a:avLst/>
          </a:prstGeom>
        </p:spPr>
      </p:pic>
      <p:sp>
        <p:nvSpPr>
          <p:cNvPr id="8" name="Freeform 7"/>
          <p:cNvSpPr/>
          <p:nvPr userDrawn="1"/>
        </p:nvSpPr>
        <p:spPr>
          <a:xfrm flipH="1" flipV="1">
            <a:off x="-1" y="0"/>
            <a:ext cx="12188950"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4202163 w 6073111"/>
              <a:gd name="connsiteY1" fmla="*/ 0 h 5201391"/>
              <a:gd name="connsiteX2" fmla="*/ 6073111 w 6073111"/>
              <a:gd name="connsiteY2" fmla="*/ 1924807 h 5201391"/>
              <a:gd name="connsiteX3" fmla="*/ 0 w 6073111"/>
              <a:gd name="connsiteY3" fmla="*/ 5201391 h 5201391"/>
              <a:gd name="connsiteX0" fmla="*/ 0 w 6093450"/>
              <a:gd name="connsiteY0" fmla="*/ 5201391 h 5201391"/>
              <a:gd name="connsiteX1" fmla="*/ 4202163 w 6093450"/>
              <a:gd name="connsiteY1" fmla="*/ 0 h 5201391"/>
              <a:gd name="connsiteX2" fmla="*/ 6093450 w 6093450"/>
              <a:gd name="connsiteY2" fmla="*/ 1739044 h 5201391"/>
              <a:gd name="connsiteX3" fmla="*/ 0 w 6093450"/>
              <a:gd name="connsiteY3" fmla="*/ 5201391 h 5201391"/>
              <a:gd name="connsiteX0" fmla="*/ 0 w 6093450"/>
              <a:gd name="connsiteY0" fmla="*/ 5201391 h 5201391"/>
              <a:gd name="connsiteX1" fmla="*/ 4055721 w 6093450"/>
              <a:gd name="connsiteY1" fmla="*/ 0 h 5201391"/>
              <a:gd name="connsiteX2" fmla="*/ 6093450 w 6093450"/>
              <a:gd name="connsiteY2" fmla="*/ 1739044 h 5201391"/>
              <a:gd name="connsiteX3" fmla="*/ 0 w 6093450"/>
              <a:gd name="connsiteY3" fmla="*/ 5201391 h 5201391"/>
            </a:gdLst>
            <a:ahLst/>
            <a:cxnLst>
              <a:cxn ang="0">
                <a:pos x="connsiteX0" y="connsiteY0"/>
              </a:cxn>
              <a:cxn ang="0">
                <a:pos x="connsiteX1" y="connsiteY1"/>
              </a:cxn>
              <a:cxn ang="0">
                <a:pos x="connsiteX2" y="connsiteY2"/>
              </a:cxn>
              <a:cxn ang="0">
                <a:pos x="connsiteX3" y="connsiteY3"/>
              </a:cxn>
            </a:cxnLst>
            <a:rect l="l" t="t" r="r" b="b"/>
            <a:pathLst>
              <a:path w="6093450" h="5201391">
                <a:moveTo>
                  <a:pt x="0" y="5201391"/>
                </a:moveTo>
                <a:lnTo>
                  <a:pt x="4055721" y="0"/>
                </a:lnTo>
                <a:lnTo>
                  <a:pt x="6093450" y="1739044"/>
                </a:lnTo>
                <a:lnTo>
                  <a:pt x="0" y="5201391"/>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smtClean="0"/>
              <a:t>Two line title</a:t>
            </a:r>
            <a:br>
              <a:rPr lang="en-US" smtClean="0"/>
            </a:br>
            <a:r>
              <a:rPr lang="en-US" smtClean="0"/>
              <a:t>goes here</a:t>
            </a:r>
            <a:endParaRPr lang="en-GB" dirty="0"/>
          </a:p>
        </p:txBody>
      </p:sp>
      <p:sp>
        <p:nvSpPr>
          <p:cNvPr id="22" name="Text Placeholder 7"/>
          <p:cNvSpPr>
            <a:spLocks noGrp="1"/>
          </p:cNvSpPr>
          <p:nvPr>
            <p:ph type="body" sz="quarter" idx="11" hasCustomPrompt="1"/>
          </p:nvPr>
        </p:nvSpPr>
        <p:spPr>
          <a:xfrm>
            <a:off x="384048"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dirty="0" smtClean="0"/>
              <a:t>Date</a:t>
            </a:r>
            <a:endParaRPr lang="en-US" dirty="0"/>
          </a:p>
        </p:txBody>
      </p:sp>
    </p:spTree>
    <p:extLst>
      <p:ext uri="{BB962C8B-B14F-4D97-AF65-F5344CB8AC3E}">
        <p14:creationId xmlns:p14="http://schemas.microsoft.com/office/powerpoint/2010/main" val="1565404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ver_3 REVERSED line/subhead">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049" y="0"/>
            <a:ext cx="12192001" cy="6858000"/>
          </a:xfrm>
          <a:prstGeom prst="rect">
            <a:avLst/>
          </a:prstGeom>
        </p:spPr>
      </p:pic>
      <p:sp>
        <p:nvSpPr>
          <p:cNvPr id="8" name="Freeform 7"/>
          <p:cNvSpPr/>
          <p:nvPr userDrawn="1"/>
        </p:nvSpPr>
        <p:spPr>
          <a:xfrm flipH="1" flipV="1">
            <a:off x="1" y="-17420"/>
            <a:ext cx="8130732" cy="6875419"/>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2888253 w 6073111"/>
              <a:gd name="connsiteY1" fmla="*/ 0 h 5201391"/>
              <a:gd name="connsiteX2" fmla="*/ 6073111 w 6073111"/>
              <a:gd name="connsiteY2" fmla="*/ 1739869 h 5201391"/>
              <a:gd name="connsiteX3" fmla="*/ 0 w 6073111"/>
              <a:gd name="connsiteY3" fmla="*/ 5201391 h 5201391"/>
              <a:gd name="connsiteX0" fmla="*/ 0 w 6073111"/>
              <a:gd name="connsiteY0" fmla="*/ 5201391 h 5201391"/>
              <a:gd name="connsiteX1" fmla="*/ 2973730 w 6073111"/>
              <a:gd name="connsiteY1" fmla="*/ 0 h 5201391"/>
              <a:gd name="connsiteX2" fmla="*/ 6073111 w 6073111"/>
              <a:gd name="connsiteY2" fmla="*/ 1739869 h 5201391"/>
              <a:gd name="connsiteX3" fmla="*/ 0 w 6073111"/>
              <a:gd name="connsiteY3" fmla="*/ 5201391 h 5201391"/>
              <a:gd name="connsiteX0" fmla="*/ 0 w 6112562"/>
              <a:gd name="connsiteY0" fmla="*/ 5201391 h 5201391"/>
              <a:gd name="connsiteX1" fmla="*/ 3013181 w 6112562"/>
              <a:gd name="connsiteY1" fmla="*/ 0 h 5201391"/>
              <a:gd name="connsiteX2" fmla="*/ 6112562 w 6112562"/>
              <a:gd name="connsiteY2" fmla="*/ 1739869 h 5201391"/>
              <a:gd name="connsiteX3" fmla="*/ 0 w 6112562"/>
              <a:gd name="connsiteY3" fmla="*/ 5201391 h 5201391"/>
              <a:gd name="connsiteX0" fmla="*/ 0 w 6138863"/>
              <a:gd name="connsiteY0" fmla="*/ 5214602 h 5214602"/>
              <a:gd name="connsiteX1" fmla="*/ 3039482 w 6138863"/>
              <a:gd name="connsiteY1" fmla="*/ 0 h 5214602"/>
              <a:gd name="connsiteX2" fmla="*/ 6138863 w 6138863"/>
              <a:gd name="connsiteY2" fmla="*/ 1739869 h 5214602"/>
              <a:gd name="connsiteX3" fmla="*/ 0 w 6138863"/>
              <a:gd name="connsiteY3" fmla="*/ 5214602 h 5214602"/>
            </a:gdLst>
            <a:ahLst/>
            <a:cxnLst>
              <a:cxn ang="0">
                <a:pos x="connsiteX0" y="connsiteY0"/>
              </a:cxn>
              <a:cxn ang="0">
                <a:pos x="connsiteX1" y="connsiteY1"/>
              </a:cxn>
              <a:cxn ang="0">
                <a:pos x="connsiteX2" y="connsiteY2"/>
              </a:cxn>
              <a:cxn ang="0">
                <a:pos x="connsiteX3" y="connsiteY3"/>
              </a:cxn>
            </a:cxnLst>
            <a:rect l="l" t="t" r="r" b="b"/>
            <a:pathLst>
              <a:path w="6138863" h="5214602">
                <a:moveTo>
                  <a:pt x="0" y="5214602"/>
                </a:moveTo>
                <a:lnTo>
                  <a:pt x="3039482" y="0"/>
                </a:lnTo>
                <a:lnTo>
                  <a:pt x="6138863" y="1739869"/>
                </a:lnTo>
                <a:lnTo>
                  <a:pt x="0" y="5214602"/>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smtClean="0"/>
              <a:t>Two line title</a:t>
            </a:r>
            <a:br>
              <a:rPr lang="en-US" smtClean="0"/>
            </a:br>
            <a:r>
              <a:rPr lang="en-US" smtClean="0"/>
              <a:t>goes here</a:t>
            </a:r>
            <a:endParaRPr lang="en-GB" dirty="0"/>
          </a:p>
        </p:txBody>
      </p:sp>
      <p:sp>
        <p:nvSpPr>
          <p:cNvPr id="21" name="Text Placeholder 5"/>
          <p:cNvSpPr>
            <a:spLocks noGrp="1"/>
          </p:cNvSpPr>
          <p:nvPr>
            <p:ph type="body" sz="quarter" idx="13" hasCustomPrompt="1"/>
          </p:nvPr>
        </p:nvSpPr>
        <p:spPr>
          <a:xfrm>
            <a:off x="384048" y="3892296"/>
            <a:ext cx="9472598" cy="864848"/>
          </a:xfrm>
          <a:prstGeom prst="rect">
            <a:avLst/>
          </a:prstGeom>
        </p:spPr>
        <p:txBody>
          <a:bodyPr lIns="0" tIns="0" rIns="0" bIns="0"/>
          <a:lstStyle>
            <a:lvl1pPr>
              <a:lnSpc>
                <a:spcPct val="90000"/>
              </a:lnSpc>
              <a:defRPr sz="2800">
                <a:solidFill>
                  <a:schemeClr val="bg1"/>
                </a:solidFill>
              </a:defRPr>
            </a:lvl1pPr>
          </a:lstStyle>
          <a:p>
            <a:pPr lvl="0"/>
            <a:r>
              <a:rPr lang="en-US" dirty="0" smtClean="0"/>
              <a:t>Title subhead/presenters names, </a:t>
            </a:r>
            <a:br>
              <a:rPr lang="en-US" dirty="0" smtClean="0"/>
            </a:br>
            <a:r>
              <a:rPr lang="en-US" dirty="0" smtClean="0"/>
              <a:t>one or two lines</a:t>
            </a:r>
            <a:endParaRPr lang="en-US" dirty="0"/>
          </a:p>
        </p:txBody>
      </p:sp>
      <p:sp>
        <p:nvSpPr>
          <p:cNvPr id="22" name="Text Placeholder 7"/>
          <p:cNvSpPr>
            <a:spLocks noGrp="1"/>
          </p:cNvSpPr>
          <p:nvPr>
            <p:ph type="body" sz="quarter" idx="10" hasCustomPrompt="1"/>
          </p:nvPr>
        </p:nvSpPr>
        <p:spPr>
          <a:xfrm>
            <a:off x="384047" y="5204499"/>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smtClean="0"/>
              <a:t>Date</a:t>
            </a:r>
            <a:endParaRPr lang="en-US"/>
          </a:p>
        </p:txBody>
      </p:sp>
    </p:spTree>
    <p:extLst>
      <p:ext uri="{BB962C8B-B14F-4D97-AF65-F5344CB8AC3E}">
        <p14:creationId xmlns:p14="http://schemas.microsoft.com/office/powerpoint/2010/main" val="2156574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ver_3 REVERSED line">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049" y="0"/>
            <a:ext cx="12192001" cy="6858000"/>
          </a:xfrm>
          <a:prstGeom prst="rect">
            <a:avLst/>
          </a:prstGeom>
        </p:spPr>
      </p:pic>
      <p:sp>
        <p:nvSpPr>
          <p:cNvPr id="8" name="Freeform 7"/>
          <p:cNvSpPr/>
          <p:nvPr userDrawn="1"/>
        </p:nvSpPr>
        <p:spPr>
          <a:xfrm flipH="1" flipV="1">
            <a:off x="1" y="-17420"/>
            <a:ext cx="8130732" cy="6875419"/>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2888253 w 6073111"/>
              <a:gd name="connsiteY1" fmla="*/ 0 h 5201391"/>
              <a:gd name="connsiteX2" fmla="*/ 6073111 w 6073111"/>
              <a:gd name="connsiteY2" fmla="*/ 1739869 h 5201391"/>
              <a:gd name="connsiteX3" fmla="*/ 0 w 6073111"/>
              <a:gd name="connsiteY3" fmla="*/ 5201391 h 5201391"/>
              <a:gd name="connsiteX0" fmla="*/ 0 w 6073111"/>
              <a:gd name="connsiteY0" fmla="*/ 5201391 h 5201391"/>
              <a:gd name="connsiteX1" fmla="*/ 2973730 w 6073111"/>
              <a:gd name="connsiteY1" fmla="*/ 0 h 5201391"/>
              <a:gd name="connsiteX2" fmla="*/ 6073111 w 6073111"/>
              <a:gd name="connsiteY2" fmla="*/ 1739869 h 5201391"/>
              <a:gd name="connsiteX3" fmla="*/ 0 w 6073111"/>
              <a:gd name="connsiteY3" fmla="*/ 5201391 h 5201391"/>
              <a:gd name="connsiteX0" fmla="*/ 0 w 6112562"/>
              <a:gd name="connsiteY0" fmla="*/ 5201391 h 5201391"/>
              <a:gd name="connsiteX1" fmla="*/ 3013181 w 6112562"/>
              <a:gd name="connsiteY1" fmla="*/ 0 h 5201391"/>
              <a:gd name="connsiteX2" fmla="*/ 6112562 w 6112562"/>
              <a:gd name="connsiteY2" fmla="*/ 1739869 h 5201391"/>
              <a:gd name="connsiteX3" fmla="*/ 0 w 6112562"/>
              <a:gd name="connsiteY3" fmla="*/ 5201391 h 5201391"/>
              <a:gd name="connsiteX0" fmla="*/ 0 w 6138863"/>
              <a:gd name="connsiteY0" fmla="*/ 5214602 h 5214602"/>
              <a:gd name="connsiteX1" fmla="*/ 3039482 w 6138863"/>
              <a:gd name="connsiteY1" fmla="*/ 0 h 5214602"/>
              <a:gd name="connsiteX2" fmla="*/ 6138863 w 6138863"/>
              <a:gd name="connsiteY2" fmla="*/ 1739869 h 5214602"/>
              <a:gd name="connsiteX3" fmla="*/ 0 w 6138863"/>
              <a:gd name="connsiteY3" fmla="*/ 5214602 h 5214602"/>
            </a:gdLst>
            <a:ahLst/>
            <a:cxnLst>
              <a:cxn ang="0">
                <a:pos x="connsiteX0" y="connsiteY0"/>
              </a:cxn>
              <a:cxn ang="0">
                <a:pos x="connsiteX1" y="connsiteY1"/>
              </a:cxn>
              <a:cxn ang="0">
                <a:pos x="connsiteX2" y="connsiteY2"/>
              </a:cxn>
              <a:cxn ang="0">
                <a:pos x="connsiteX3" y="connsiteY3"/>
              </a:cxn>
            </a:cxnLst>
            <a:rect l="l" t="t" r="r" b="b"/>
            <a:pathLst>
              <a:path w="6138863" h="5214602">
                <a:moveTo>
                  <a:pt x="0" y="5214602"/>
                </a:moveTo>
                <a:lnTo>
                  <a:pt x="3039482" y="0"/>
                </a:lnTo>
                <a:lnTo>
                  <a:pt x="6138863" y="1739869"/>
                </a:lnTo>
                <a:lnTo>
                  <a:pt x="0" y="5214602"/>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smtClean="0"/>
              <a:t>Two line title</a:t>
            </a:r>
            <a:br>
              <a:rPr lang="en-US" smtClean="0"/>
            </a:br>
            <a:r>
              <a:rPr lang="en-US" smtClean="0"/>
              <a:t>goes here</a:t>
            </a:r>
            <a:endParaRPr lang="en-GB" dirty="0"/>
          </a:p>
        </p:txBody>
      </p:sp>
      <p:sp>
        <p:nvSpPr>
          <p:cNvPr id="22"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dirty="0" smtClean="0"/>
              <a:t>Date</a:t>
            </a:r>
            <a:endParaRPr lang="en-US" dirty="0"/>
          </a:p>
        </p:txBody>
      </p:sp>
    </p:spTree>
    <p:extLst>
      <p:ext uri="{BB962C8B-B14F-4D97-AF65-F5344CB8AC3E}">
        <p14:creationId xmlns:p14="http://schemas.microsoft.com/office/powerpoint/2010/main" val="3199335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ver_4 REVERSED line/subhead">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049" y="0"/>
            <a:ext cx="12192001" cy="6858000"/>
          </a:xfrm>
          <a:prstGeom prst="rect">
            <a:avLst/>
          </a:prstGeom>
        </p:spPr>
      </p:pic>
      <p:sp>
        <p:nvSpPr>
          <p:cNvPr id="10" name="Freeform 9"/>
          <p:cNvSpPr/>
          <p:nvPr userDrawn="1"/>
        </p:nvSpPr>
        <p:spPr>
          <a:xfrm flipH="1" flipV="1">
            <a:off x="-8709" y="-8709"/>
            <a:ext cx="8136266" cy="6875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3202595"/>
              <a:gd name="connsiteY0" fmla="*/ 5189477 h 5189477"/>
              <a:gd name="connsiteX1" fmla="*/ 10681 w 3202595"/>
              <a:gd name="connsiteY1" fmla="*/ 0 h 5189477"/>
              <a:gd name="connsiteX2" fmla="*/ 3202595 w 3202595"/>
              <a:gd name="connsiteY2" fmla="*/ 1769932 h 5189477"/>
              <a:gd name="connsiteX3" fmla="*/ 0 w 3202595"/>
              <a:gd name="connsiteY3" fmla="*/ 5189477 h 5189477"/>
              <a:gd name="connsiteX0" fmla="*/ 2962146 w 6164741"/>
              <a:gd name="connsiteY0" fmla="*/ 5403918 h 5403918"/>
              <a:gd name="connsiteX1" fmla="*/ 3 w 6164741"/>
              <a:gd name="connsiteY1" fmla="*/ 0 h 5403918"/>
              <a:gd name="connsiteX2" fmla="*/ 6164741 w 6164741"/>
              <a:gd name="connsiteY2" fmla="*/ 1984373 h 5403918"/>
              <a:gd name="connsiteX3" fmla="*/ 2962146 w 6164741"/>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819219 w 6021814"/>
              <a:gd name="connsiteY0" fmla="*/ 5189477 h 5189477"/>
              <a:gd name="connsiteX1" fmla="*/ 0 w 6021814"/>
              <a:gd name="connsiteY1" fmla="*/ 0 h 5189477"/>
              <a:gd name="connsiteX2" fmla="*/ 6021814 w 6021814"/>
              <a:gd name="connsiteY2" fmla="*/ 1769932 h 5189477"/>
              <a:gd name="connsiteX3" fmla="*/ 2819219 w 6021814"/>
              <a:gd name="connsiteY3" fmla="*/ 5189477 h 5189477"/>
              <a:gd name="connsiteX0" fmla="*/ 2819219 w 6007522"/>
              <a:gd name="connsiteY0" fmla="*/ 5189477 h 5189477"/>
              <a:gd name="connsiteX1" fmla="*/ 0 w 6007522"/>
              <a:gd name="connsiteY1" fmla="*/ 0 h 5189477"/>
              <a:gd name="connsiteX2" fmla="*/ 6007522 w 6007522"/>
              <a:gd name="connsiteY2" fmla="*/ 3299613 h 5189477"/>
              <a:gd name="connsiteX3" fmla="*/ 2819219 w 6007522"/>
              <a:gd name="connsiteY3" fmla="*/ 5189477 h 5189477"/>
              <a:gd name="connsiteX0" fmla="*/ 2819219 w 6021814"/>
              <a:gd name="connsiteY0" fmla="*/ 5189477 h 5189477"/>
              <a:gd name="connsiteX1" fmla="*/ 0 w 6021814"/>
              <a:gd name="connsiteY1" fmla="*/ 0 h 5189477"/>
              <a:gd name="connsiteX2" fmla="*/ 6021814 w 6021814"/>
              <a:gd name="connsiteY2" fmla="*/ 3385390 h 5189477"/>
              <a:gd name="connsiteX3" fmla="*/ 2819219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5993229"/>
              <a:gd name="connsiteY0" fmla="*/ 5189477 h 5189477"/>
              <a:gd name="connsiteX1" fmla="*/ 0 w 5993229"/>
              <a:gd name="connsiteY1" fmla="*/ 0 h 5189477"/>
              <a:gd name="connsiteX2" fmla="*/ 5993229 w 5993229"/>
              <a:gd name="connsiteY2" fmla="*/ 3394921 h 5189477"/>
              <a:gd name="connsiteX3" fmla="*/ 2862096 w 5993229"/>
              <a:gd name="connsiteY3" fmla="*/ 5189477 h 5189477"/>
              <a:gd name="connsiteX0" fmla="*/ 2940500 w 5993229"/>
              <a:gd name="connsiteY0" fmla="*/ 5196067 h 5196067"/>
              <a:gd name="connsiteX1" fmla="*/ 0 w 5993229"/>
              <a:gd name="connsiteY1" fmla="*/ 0 h 5196067"/>
              <a:gd name="connsiteX2" fmla="*/ 5993229 w 5993229"/>
              <a:gd name="connsiteY2" fmla="*/ 3394921 h 5196067"/>
              <a:gd name="connsiteX3" fmla="*/ 2940500 w 5993229"/>
              <a:gd name="connsiteY3" fmla="*/ 5196067 h 5196067"/>
              <a:gd name="connsiteX0" fmla="*/ 2940500 w 5999763"/>
              <a:gd name="connsiteY0" fmla="*/ 5196067 h 5196067"/>
              <a:gd name="connsiteX1" fmla="*/ 0 w 5999763"/>
              <a:gd name="connsiteY1" fmla="*/ 0 h 5196067"/>
              <a:gd name="connsiteX2" fmla="*/ 5999763 w 5999763"/>
              <a:gd name="connsiteY2" fmla="*/ 3467409 h 5196067"/>
              <a:gd name="connsiteX3" fmla="*/ 2940500 w 5999763"/>
              <a:gd name="connsiteY3" fmla="*/ 5196067 h 5196067"/>
              <a:gd name="connsiteX0" fmla="*/ 3045039 w 6104302"/>
              <a:gd name="connsiteY0" fmla="*/ 5202656 h 5202656"/>
              <a:gd name="connsiteX1" fmla="*/ 0 w 6104302"/>
              <a:gd name="connsiteY1" fmla="*/ 0 h 5202656"/>
              <a:gd name="connsiteX2" fmla="*/ 6104302 w 6104302"/>
              <a:gd name="connsiteY2" fmla="*/ 3473998 h 5202656"/>
              <a:gd name="connsiteX3" fmla="*/ 3045039 w 6104302"/>
              <a:gd name="connsiteY3" fmla="*/ 5202656 h 5202656"/>
            </a:gdLst>
            <a:ahLst/>
            <a:cxnLst>
              <a:cxn ang="0">
                <a:pos x="connsiteX0" y="connsiteY0"/>
              </a:cxn>
              <a:cxn ang="0">
                <a:pos x="connsiteX1" y="connsiteY1"/>
              </a:cxn>
              <a:cxn ang="0">
                <a:pos x="connsiteX2" y="connsiteY2"/>
              </a:cxn>
              <a:cxn ang="0">
                <a:pos x="connsiteX3" y="connsiteY3"/>
              </a:cxn>
            </a:cxnLst>
            <a:rect l="l" t="t" r="r" b="b"/>
            <a:pathLst>
              <a:path w="6104302" h="5202656">
                <a:moveTo>
                  <a:pt x="3045039" y="5202656"/>
                </a:moveTo>
                <a:cubicBezTo>
                  <a:pt x="3034307" y="5174064"/>
                  <a:pt x="10732" y="42888"/>
                  <a:pt x="0" y="0"/>
                </a:cubicBezTo>
                <a:lnTo>
                  <a:pt x="6104302" y="3473998"/>
                </a:lnTo>
                <a:lnTo>
                  <a:pt x="3045039" y="5202656"/>
                </a:lnTo>
                <a:close/>
              </a:path>
            </a:pathLst>
          </a:custGeom>
          <a:gradFill flip="none" rotWithShape="1">
            <a:gsLst>
              <a:gs pos="22000">
                <a:schemeClr val="accent3"/>
              </a:gs>
              <a:gs pos="51000">
                <a:schemeClr val="accent2"/>
              </a:gs>
              <a:gs pos="98374">
                <a:schemeClr val="accent1"/>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smtClean="0"/>
              <a:t>Two line title</a:t>
            </a:r>
            <a:br>
              <a:rPr lang="en-US" smtClean="0"/>
            </a:br>
            <a:r>
              <a:rPr lang="en-US" smtClean="0"/>
              <a:t>goes here</a:t>
            </a:r>
            <a:endParaRPr lang="en-GB" dirty="0"/>
          </a:p>
        </p:txBody>
      </p:sp>
      <p:sp>
        <p:nvSpPr>
          <p:cNvPr id="43" name="Text Placeholder 7"/>
          <p:cNvSpPr>
            <a:spLocks noGrp="1"/>
          </p:cNvSpPr>
          <p:nvPr>
            <p:ph type="body" sz="quarter" idx="10" hasCustomPrompt="1"/>
          </p:nvPr>
        </p:nvSpPr>
        <p:spPr>
          <a:xfrm>
            <a:off x="384048" y="5204499"/>
            <a:ext cx="1978025"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smtClean="0"/>
              <a:t>Date</a:t>
            </a:r>
            <a:endParaRPr lang="en-US"/>
          </a:p>
        </p:txBody>
      </p:sp>
      <p:sp>
        <p:nvSpPr>
          <p:cNvPr id="6" name="Text Placeholder 5"/>
          <p:cNvSpPr>
            <a:spLocks noGrp="1"/>
          </p:cNvSpPr>
          <p:nvPr>
            <p:ph type="body" sz="quarter" idx="12" hasCustomPrompt="1"/>
          </p:nvPr>
        </p:nvSpPr>
        <p:spPr>
          <a:xfrm>
            <a:off x="384048" y="3895344"/>
            <a:ext cx="9514682" cy="864848"/>
          </a:xfrm>
          <a:prstGeom prst="rect">
            <a:avLst/>
          </a:prstGeom>
        </p:spPr>
        <p:txBody>
          <a:bodyPr lIns="0" tIns="0" rIns="0" bIns="0"/>
          <a:lstStyle>
            <a:lvl1pPr>
              <a:lnSpc>
                <a:spcPct val="90000"/>
              </a:lnSpc>
              <a:defRPr sz="2800">
                <a:solidFill>
                  <a:schemeClr val="bg1"/>
                </a:solidFill>
              </a:defRPr>
            </a:lvl1pPr>
          </a:lstStyle>
          <a:p>
            <a:pPr lvl="0"/>
            <a:r>
              <a:rPr lang="en-US" dirty="0" smtClean="0"/>
              <a:t>Title subhead/presenters names, </a:t>
            </a:r>
            <a:br>
              <a:rPr lang="en-US" dirty="0" smtClean="0"/>
            </a:br>
            <a:r>
              <a:rPr lang="en-US" dirty="0" smtClean="0"/>
              <a:t>one or two lines</a:t>
            </a:r>
            <a:endParaRPr lang="en-US" dirty="0"/>
          </a:p>
        </p:txBody>
      </p:sp>
    </p:spTree>
    <p:extLst>
      <p:ext uri="{BB962C8B-B14F-4D97-AF65-F5344CB8AC3E}">
        <p14:creationId xmlns:p14="http://schemas.microsoft.com/office/powerpoint/2010/main" val="3257709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ver_4 REVERSED lin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049" y="0"/>
            <a:ext cx="12192001" cy="6858000"/>
          </a:xfrm>
          <a:prstGeom prst="rect">
            <a:avLst/>
          </a:prstGeom>
        </p:spPr>
      </p:pic>
      <p:sp>
        <p:nvSpPr>
          <p:cNvPr id="10" name="Freeform 9"/>
          <p:cNvSpPr/>
          <p:nvPr userDrawn="1"/>
        </p:nvSpPr>
        <p:spPr>
          <a:xfrm flipH="1" flipV="1">
            <a:off x="-8709" y="-8709"/>
            <a:ext cx="8136266" cy="6875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3202595"/>
              <a:gd name="connsiteY0" fmla="*/ 5189477 h 5189477"/>
              <a:gd name="connsiteX1" fmla="*/ 10681 w 3202595"/>
              <a:gd name="connsiteY1" fmla="*/ 0 h 5189477"/>
              <a:gd name="connsiteX2" fmla="*/ 3202595 w 3202595"/>
              <a:gd name="connsiteY2" fmla="*/ 1769932 h 5189477"/>
              <a:gd name="connsiteX3" fmla="*/ 0 w 3202595"/>
              <a:gd name="connsiteY3" fmla="*/ 5189477 h 5189477"/>
              <a:gd name="connsiteX0" fmla="*/ 2962146 w 6164741"/>
              <a:gd name="connsiteY0" fmla="*/ 5403918 h 5403918"/>
              <a:gd name="connsiteX1" fmla="*/ 3 w 6164741"/>
              <a:gd name="connsiteY1" fmla="*/ 0 h 5403918"/>
              <a:gd name="connsiteX2" fmla="*/ 6164741 w 6164741"/>
              <a:gd name="connsiteY2" fmla="*/ 1984373 h 5403918"/>
              <a:gd name="connsiteX3" fmla="*/ 2962146 w 6164741"/>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819219 w 6021814"/>
              <a:gd name="connsiteY0" fmla="*/ 5189477 h 5189477"/>
              <a:gd name="connsiteX1" fmla="*/ 0 w 6021814"/>
              <a:gd name="connsiteY1" fmla="*/ 0 h 5189477"/>
              <a:gd name="connsiteX2" fmla="*/ 6021814 w 6021814"/>
              <a:gd name="connsiteY2" fmla="*/ 1769932 h 5189477"/>
              <a:gd name="connsiteX3" fmla="*/ 2819219 w 6021814"/>
              <a:gd name="connsiteY3" fmla="*/ 5189477 h 5189477"/>
              <a:gd name="connsiteX0" fmla="*/ 2819219 w 6007522"/>
              <a:gd name="connsiteY0" fmla="*/ 5189477 h 5189477"/>
              <a:gd name="connsiteX1" fmla="*/ 0 w 6007522"/>
              <a:gd name="connsiteY1" fmla="*/ 0 h 5189477"/>
              <a:gd name="connsiteX2" fmla="*/ 6007522 w 6007522"/>
              <a:gd name="connsiteY2" fmla="*/ 3299613 h 5189477"/>
              <a:gd name="connsiteX3" fmla="*/ 2819219 w 6007522"/>
              <a:gd name="connsiteY3" fmla="*/ 5189477 h 5189477"/>
              <a:gd name="connsiteX0" fmla="*/ 2819219 w 6021814"/>
              <a:gd name="connsiteY0" fmla="*/ 5189477 h 5189477"/>
              <a:gd name="connsiteX1" fmla="*/ 0 w 6021814"/>
              <a:gd name="connsiteY1" fmla="*/ 0 h 5189477"/>
              <a:gd name="connsiteX2" fmla="*/ 6021814 w 6021814"/>
              <a:gd name="connsiteY2" fmla="*/ 3385390 h 5189477"/>
              <a:gd name="connsiteX3" fmla="*/ 2819219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5993229"/>
              <a:gd name="connsiteY0" fmla="*/ 5189477 h 5189477"/>
              <a:gd name="connsiteX1" fmla="*/ 0 w 5993229"/>
              <a:gd name="connsiteY1" fmla="*/ 0 h 5189477"/>
              <a:gd name="connsiteX2" fmla="*/ 5993229 w 5993229"/>
              <a:gd name="connsiteY2" fmla="*/ 3394921 h 5189477"/>
              <a:gd name="connsiteX3" fmla="*/ 2862096 w 5993229"/>
              <a:gd name="connsiteY3" fmla="*/ 5189477 h 5189477"/>
              <a:gd name="connsiteX0" fmla="*/ 2940500 w 5993229"/>
              <a:gd name="connsiteY0" fmla="*/ 5196067 h 5196067"/>
              <a:gd name="connsiteX1" fmla="*/ 0 w 5993229"/>
              <a:gd name="connsiteY1" fmla="*/ 0 h 5196067"/>
              <a:gd name="connsiteX2" fmla="*/ 5993229 w 5993229"/>
              <a:gd name="connsiteY2" fmla="*/ 3394921 h 5196067"/>
              <a:gd name="connsiteX3" fmla="*/ 2940500 w 5993229"/>
              <a:gd name="connsiteY3" fmla="*/ 5196067 h 5196067"/>
              <a:gd name="connsiteX0" fmla="*/ 2940500 w 5999763"/>
              <a:gd name="connsiteY0" fmla="*/ 5196067 h 5196067"/>
              <a:gd name="connsiteX1" fmla="*/ 0 w 5999763"/>
              <a:gd name="connsiteY1" fmla="*/ 0 h 5196067"/>
              <a:gd name="connsiteX2" fmla="*/ 5999763 w 5999763"/>
              <a:gd name="connsiteY2" fmla="*/ 3467409 h 5196067"/>
              <a:gd name="connsiteX3" fmla="*/ 2940500 w 5999763"/>
              <a:gd name="connsiteY3" fmla="*/ 5196067 h 5196067"/>
              <a:gd name="connsiteX0" fmla="*/ 3045039 w 6104302"/>
              <a:gd name="connsiteY0" fmla="*/ 5202656 h 5202656"/>
              <a:gd name="connsiteX1" fmla="*/ 0 w 6104302"/>
              <a:gd name="connsiteY1" fmla="*/ 0 h 5202656"/>
              <a:gd name="connsiteX2" fmla="*/ 6104302 w 6104302"/>
              <a:gd name="connsiteY2" fmla="*/ 3473998 h 5202656"/>
              <a:gd name="connsiteX3" fmla="*/ 3045039 w 6104302"/>
              <a:gd name="connsiteY3" fmla="*/ 5202656 h 5202656"/>
            </a:gdLst>
            <a:ahLst/>
            <a:cxnLst>
              <a:cxn ang="0">
                <a:pos x="connsiteX0" y="connsiteY0"/>
              </a:cxn>
              <a:cxn ang="0">
                <a:pos x="connsiteX1" y="connsiteY1"/>
              </a:cxn>
              <a:cxn ang="0">
                <a:pos x="connsiteX2" y="connsiteY2"/>
              </a:cxn>
              <a:cxn ang="0">
                <a:pos x="connsiteX3" y="connsiteY3"/>
              </a:cxn>
            </a:cxnLst>
            <a:rect l="l" t="t" r="r" b="b"/>
            <a:pathLst>
              <a:path w="6104302" h="5202656">
                <a:moveTo>
                  <a:pt x="3045039" y="5202656"/>
                </a:moveTo>
                <a:cubicBezTo>
                  <a:pt x="3034307" y="5174064"/>
                  <a:pt x="10732" y="42888"/>
                  <a:pt x="0" y="0"/>
                </a:cubicBezTo>
                <a:lnTo>
                  <a:pt x="6104302" y="3473998"/>
                </a:lnTo>
                <a:lnTo>
                  <a:pt x="3045039" y="5202656"/>
                </a:lnTo>
                <a:close/>
              </a:path>
            </a:pathLst>
          </a:custGeom>
          <a:gradFill flip="none" rotWithShape="1">
            <a:gsLst>
              <a:gs pos="22000">
                <a:schemeClr val="accent3"/>
              </a:gs>
              <a:gs pos="51000">
                <a:schemeClr val="accent2"/>
              </a:gs>
              <a:gs pos="98374">
                <a:schemeClr val="accent1"/>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dirty="0" smtClean="0"/>
              <a:t>Two line title</a:t>
            </a:r>
            <a:br>
              <a:rPr lang="en-US" dirty="0" smtClean="0"/>
            </a:br>
            <a:r>
              <a:rPr lang="en-US" dirty="0" smtClean="0"/>
              <a:t>goes here</a:t>
            </a:r>
            <a:endParaRPr lang="en-GB" dirty="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smtClean="0"/>
              <a:t>Date</a:t>
            </a:r>
            <a:endParaRPr lang="en-US"/>
          </a:p>
        </p:txBody>
      </p:sp>
    </p:spTree>
    <p:extLst>
      <p:ext uri="{BB962C8B-B14F-4D97-AF65-F5344CB8AC3E}">
        <p14:creationId xmlns:p14="http://schemas.microsoft.com/office/powerpoint/2010/main" val="3016572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ver_5 REVERSED line/subhead">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2"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049" y="0"/>
            <a:ext cx="12192001" cy="6858000"/>
          </a:xfrm>
          <a:prstGeom prst="rect">
            <a:avLst/>
          </a:prstGeom>
        </p:spPr>
      </p:pic>
      <p:grpSp>
        <p:nvGrpSpPr>
          <p:cNvPr id="31" name="Group 30"/>
          <p:cNvGrpSpPr/>
          <p:nvPr userDrawn="1"/>
        </p:nvGrpSpPr>
        <p:grpSpPr>
          <a:xfrm>
            <a:off x="6095262" y="0"/>
            <a:ext cx="6101116" cy="6858864"/>
            <a:chOff x="6095262" y="0"/>
            <a:chExt cx="6101116" cy="6858864"/>
          </a:xfrm>
        </p:grpSpPr>
        <p:sp>
          <p:nvSpPr>
            <p:cNvPr id="8" name="Freeform 7"/>
            <p:cNvSpPr/>
            <p:nvPr userDrawn="1"/>
          </p:nvSpPr>
          <p:spPr>
            <a:xfrm>
              <a:off x="6105525" y="0"/>
              <a:ext cx="6082158" cy="6858000"/>
            </a:xfrm>
            <a:custGeom>
              <a:avLst/>
              <a:gdLst>
                <a:gd name="connsiteX0" fmla="*/ 6096000 w 6096000"/>
                <a:gd name="connsiteY0" fmla="*/ 0 h 6867525"/>
                <a:gd name="connsiteX1" fmla="*/ 0 w 6096000"/>
                <a:gd name="connsiteY1" fmla="*/ 9525 h 6867525"/>
                <a:gd name="connsiteX2" fmla="*/ 3362325 w 6096000"/>
                <a:gd name="connsiteY2" fmla="*/ 6867525 h 6867525"/>
                <a:gd name="connsiteX3" fmla="*/ 6096000 w 6096000"/>
                <a:gd name="connsiteY3" fmla="*/ 6858000 h 6867525"/>
                <a:gd name="connsiteX4" fmla="*/ 6096000 w 6096000"/>
                <a:gd name="connsiteY4" fmla="*/ 0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525">
                  <a:moveTo>
                    <a:pt x="6096000" y="0"/>
                  </a:moveTo>
                  <a:lnTo>
                    <a:pt x="0" y="9525"/>
                  </a:lnTo>
                  <a:lnTo>
                    <a:pt x="3362325" y="6867525"/>
                  </a:lnTo>
                  <a:lnTo>
                    <a:pt x="6096000" y="6858000"/>
                  </a:lnTo>
                  <a:lnTo>
                    <a:pt x="609600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3" name="Freeform 32"/>
            <p:cNvSpPr/>
            <p:nvPr userDrawn="1"/>
          </p:nvSpPr>
          <p:spPr>
            <a:xfrm flipH="1">
              <a:off x="6099048" y="0"/>
              <a:ext cx="6096736" cy="4569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2623 w 3395129"/>
                <a:gd name="connsiteY0" fmla="*/ 652 h 3446751"/>
                <a:gd name="connsiteX1" fmla="*/ 0 w 3395129"/>
                <a:gd name="connsiteY1" fmla="*/ 3446751 h 3446751"/>
                <a:gd name="connsiteX2" fmla="*/ 3395129 w 3395129"/>
                <a:gd name="connsiteY2" fmla="*/ 0 h 3446751"/>
                <a:gd name="connsiteX3" fmla="*/ 2623 w 3395129"/>
                <a:gd name="connsiteY3" fmla="*/ 652 h 3446751"/>
              </a:gdLst>
              <a:ahLst/>
              <a:cxnLst>
                <a:cxn ang="0">
                  <a:pos x="connsiteX0" y="connsiteY0"/>
                </a:cxn>
                <a:cxn ang="0">
                  <a:pos x="connsiteX1" y="connsiteY1"/>
                </a:cxn>
                <a:cxn ang="0">
                  <a:pos x="connsiteX2" y="connsiteY2"/>
                </a:cxn>
                <a:cxn ang="0">
                  <a:pos x="connsiteX3" y="connsiteY3"/>
                </a:cxn>
              </a:cxnLst>
              <a:rect l="l" t="t" r="r" b="b"/>
              <a:pathLst>
                <a:path w="3395129" h="3446751">
                  <a:moveTo>
                    <a:pt x="2623" y="652"/>
                  </a:moveTo>
                  <a:cubicBezTo>
                    <a:pt x="1749" y="1149352"/>
                    <a:pt x="874" y="2298051"/>
                    <a:pt x="0" y="3446751"/>
                  </a:cubicBezTo>
                  <a:lnTo>
                    <a:pt x="3395129" y="0"/>
                  </a:lnTo>
                  <a:lnTo>
                    <a:pt x="2623" y="652"/>
                  </a:lnTo>
                  <a:close/>
                </a:path>
              </a:pathLst>
            </a:custGeom>
            <a:gradFill flip="none" rotWithShape="1">
              <a:gsLst>
                <a:gs pos="1000">
                  <a:schemeClr val="accent2"/>
                </a:gs>
                <a:gs pos="100000">
                  <a:schemeClr val="accent1"/>
                </a:gs>
              </a:gsLst>
              <a:lin ang="120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Freeform 34"/>
            <p:cNvSpPr/>
            <p:nvPr userDrawn="1"/>
          </p:nvSpPr>
          <p:spPr>
            <a:xfrm flipH="1">
              <a:off x="9451181" y="4569416"/>
              <a:ext cx="2745197" cy="2289448"/>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1529836 w 1529836"/>
                <a:gd name="connsiteY0" fmla="*/ 1726951 h 1726951"/>
                <a:gd name="connsiteX1" fmla="*/ 4894 w 1529836"/>
                <a:gd name="connsiteY1" fmla="*/ 0 h 1726951"/>
                <a:gd name="connsiteX2" fmla="*/ 0 w 1529836"/>
                <a:gd name="connsiteY2" fmla="*/ 1719114 h 1726951"/>
                <a:gd name="connsiteX3" fmla="*/ 1529836 w 1529836"/>
                <a:gd name="connsiteY3" fmla="*/ 1726951 h 1726951"/>
                <a:gd name="connsiteX0" fmla="*/ 1524956 w 1524956"/>
                <a:gd name="connsiteY0" fmla="*/ 1726951 h 1726951"/>
                <a:gd name="connsiteX1" fmla="*/ 14 w 1524956"/>
                <a:gd name="connsiteY1" fmla="*/ 0 h 1726951"/>
                <a:gd name="connsiteX2" fmla="*/ 139661 w 1524956"/>
                <a:gd name="connsiteY2" fmla="*/ 1496385 h 1726951"/>
                <a:gd name="connsiteX3" fmla="*/ 1524956 w 1524956"/>
                <a:gd name="connsiteY3" fmla="*/ 1726951 h 1726951"/>
                <a:gd name="connsiteX0" fmla="*/ 1525273 w 1525273"/>
                <a:gd name="connsiteY0" fmla="*/ 1726951 h 1726951"/>
                <a:gd name="connsiteX1" fmla="*/ 331 w 1525273"/>
                <a:gd name="connsiteY1" fmla="*/ 0 h 1726951"/>
                <a:gd name="connsiteX2" fmla="*/ 2068 w 1525273"/>
                <a:gd name="connsiteY2" fmla="*/ 1726299 h 1726951"/>
                <a:gd name="connsiteX3" fmla="*/ 1525273 w 1525273"/>
                <a:gd name="connsiteY3" fmla="*/ 1726951 h 1726951"/>
              </a:gdLst>
              <a:ahLst/>
              <a:cxnLst>
                <a:cxn ang="0">
                  <a:pos x="connsiteX0" y="connsiteY0"/>
                </a:cxn>
                <a:cxn ang="0">
                  <a:pos x="connsiteX1" y="connsiteY1"/>
                </a:cxn>
                <a:cxn ang="0">
                  <a:pos x="connsiteX2" y="connsiteY2"/>
                </a:cxn>
                <a:cxn ang="0">
                  <a:pos x="connsiteX3" y="connsiteY3"/>
                </a:cxn>
              </a:cxnLst>
              <a:rect l="l" t="t" r="r" b="b"/>
              <a:pathLst>
                <a:path w="1525273" h="1726951">
                  <a:moveTo>
                    <a:pt x="1525273" y="1726951"/>
                  </a:moveTo>
                  <a:lnTo>
                    <a:pt x="331" y="0"/>
                  </a:lnTo>
                  <a:cubicBezTo>
                    <a:pt x="-1300" y="573038"/>
                    <a:pt x="3699" y="1153261"/>
                    <a:pt x="2068" y="1726299"/>
                  </a:cubicBezTo>
                  <a:lnTo>
                    <a:pt x="1525273" y="1726951"/>
                  </a:lnTo>
                  <a:close/>
                </a:path>
              </a:pathLst>
            </a:custGeom>
            <a:gradFill flip="none" rotWithShape="1">
              <a:gsLst>
                <a:gs pos="100000">
                  <a:schemeClr val="accent2"/>
                </a:gs>
                <a:gs pos="0">
                  <a:schemeClr val="accent1"/>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Freeform 25"/>
            <p:cNvSpPr/>
            <p:nvPr userDrawn="1"/>
          </p:nvSpPr>
          <p:spPr>
            <a:xfrm flipH="1">
              <a:off x="6095262" y="0"/>
              <a:ext cx="6100521" cy="6858864"/>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Lst>
              <a:ahLst/>
              <a:cxnLst>
                <a:cxn ang="0">
                  <a:pos x="connsiteX0" y="connsiteY0"/>
                </a:cxn>
                <a:cxn ang="0">
                  <a:pos x="connsiteX1" y="connsiteY1"/>
                </a:cxn>
                <a:cxn ang="0">
                  <a:pos x="connsiteX2" y="connsiteY2"/>
                </a:cxn>
                <a:cxn ang="0">
                  <a:pos x="connsiteX3" y="connsiteY3"/>
                </a:cxn>
              </a:cxnLst>
              <a:rect l="l" t="t" r="r" b="b"/>
              <a:pathLst>
                <a:path w="3395129" h="5173702">
                  <a:moveTo>
                    <a:pt x="1524942" y="5173702"/>
                  </a:moveTo>
                  <a:lnTo>
                    <a:pt x="0" y="3446751"/>
                  </a:lnTo>
                  <a:lnTo>
                    <a:pt x="3395129" y="0"/>
                  </a:lnTo>
                  <a:lnTo>
                    <a:pt x="1524942" y="5173702"/>
                  </a:lnTo>
                  <a:close/>
                </a:path>
              </a:pathLst>
            </a:custGeom>
            <a:gradFill flip="none" rotWithShape="1">
              <a:gsLst>
                <a:gs pos="1000">
                  <a:schemeClr val="accent2"/>
                </a:gs>
                <a:gs pos="100000">
                  <a:schemeClr val="accent1"/>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dirty="0" smtClean="0"/>
              <a:t>Two line title</a:t>
            </a:r>
            <a:br>
              <a:rPr lang="en-US" dirty="0" smtClean="0"/>
            </a:br>
            <a:r>
              <a:rPr lang="en-US" dirty="0" smtClean="0"/>
              <a:t>goes here</a:t>
            </a:r>
            <a:endParaRPr lang="en-GB" dirty="0"/>
          </a:p>
        </p:txBody>
      </p:sp>
      <p:sp>
        <p:nvSpPr>
          <p:cNvPr id="43" name="Text Placeholder 7"/>
          <p:cNvSpPr>
            <a:spLocks noGrp="1"/>
          </p:cNvSpPr>
          <p:nvPr>
            <p:ph type="body" sz="quarter" idx="10" hasCustomPrompt="1"/>
          </p:nvPr>
        </p:nvSpPr>
        <p:spPr>
          <a:xfrm>
            <a:off x="384048" y="5204499"/>
            <a:ext cx="1978025"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smtClean="0"/>
              <a:t>Date</a:t>
            </a:r>
            <a:endParaRPr lang="en-US"/>
          </a:p>
        </p:txBody>
      </p:sp>
      <p:sp>
        <p:nvSpPr>
          <p:cNvPr id="6" name="Text Placeholder 5"/>
          <p:cNvSpPr>
            <a:spLocks noGrp="1"/>
          </p:cNvSpPr>
          <p:nvPr>
            <p:ph type="body" sz="quarter" idx="12" hasCustomPrompt="1"/>
          </p:nvPr>
        </p:nvSpPr>
        <p:spPr>
          <a:xfrm>
            <a:off x="384048" y="3895344"/>
            <a:ext cx="9514682" cy="864848"/>
          </a:xfrm>
          <a:prstGeom prst="rect">
            <a:avLst/>
          </a:prstGeom>
        </p:spPr>
        <p:txBody>
          <a:bodyPr lIns="0" tIns="0" rIns="0" bIns="0"/>
          <a:lstStyle>
            <a:lvl1pPr>
              <a:lnSpc>
                <a:spcPct val="90000"/>
              </a:lnSpc>
              <a:defRPr sz="2800">
                <a:solidFill>
                  <a:schemeClr val="bg1"/>
                </a:solidFill>
              </a:defRPr>
            </a:lvl1pPr>
          </a:lstStyle>
          <a:p>
            <a:pPr lvl="0"/>
            <a:r>
              <a:rPr lang="en-US" dirty="0" smtClean="0"/>
              <a:t>Title subhead/presenters names, </a:t>
            </a:r>
            <a:br>
              <a:rPr lang="en-US" dirty="0" smtClean="0"/>
            </a:br>
            <a:r>
              <a:rPr lang="en-US" dirty="0" smtClean="0"/>
              <a:t>one or two lines</a:t>
            </a:r>
            <a:endParaRPr lang="en-US" dirty="0"/>
          </a:p>
        </p:txBody>
      </p:sp>
    </p:spTree>
    <p:extLst>
      <p:ext uri="{BB962C8B-B14F-4D97-AF65-F5344CB8AC3E}">
        <p14:creationId xmlns:p14="http://schemas.microsoft.com/office/powerpoint/2010/main" val="3831192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ver_5 REVERSED lin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049" y="0"/>
            <a:ext cx="12192001" cy="6858000"/>
          </a:xfrm>
          <a:prstGeom prst="rect">
            <a:avLst/>
          </a:prstGeom>
        </p:spPr>
      </p:pic>
      <p:grpSp>
        <p:nvGrpSpPr>
          <p:cNvPr id="22" name="Group 21"/>
          <p:cNvGrpSpPr/>
          <p:nvPr userDrawn="1"/>
        </p:nvGrpSpPr>
        <p:grpSpPr>
          <a:xfrm>
            <a:off x="6095262" y="0"/>
            <a:ext cx="6101116" cy="6858864"/>
            <a:chOff x="6095262" y="0"/>
            <a:chExt cx="6101116" cy="6858864"/>
          </a:xfrm>
        </p:grpSpPr>
        <p:sp>
          <p:nvSpPr>
            <p:cNvPr id="23" name="Freeform 22"/>
            <p:cNvSpPr/>
            <p:nvPr userDrawn="1"/>
          </p:nvSpPr>
          <p:spPr>
            <a:xfrm>
              <a:off x="6105525" y="0"/>
              <a:ext cx="6082158" cy="6858000"/>
            </a:xfrm>
            <a:custGeom>
              <a:avLst/>
              <a:gdLst>
                <a:gd name="connsiteX0" fmla="*/ 6096000 w 6096000"/>
                <a:gd name="connsiteY0" fmla="*/ 0 h 6867525"/>
                <a:gd name="connsiteX1" fmla="*/ 0 w 6096000"/>
                <a:gd name="connsiteY1" fmla="*/ 9525 h 6867525"/>
                <a:gd name="connsiteX2" fmla="*/ 3362325 w 6096000"/>
                <a:gd name="connsiteY2" fmla="*/ 6867525 h 6867525"/>
                <a:gd name="connsiteX3" fmla="*/ 6096000 w 6096000"/>
                <a:gd name="connsiteY3" fmla="*/ 6858000 h 6867525"/>
                <a:gd name="connsiteX4" fmla="*/ 6096000 w 6096000"/>
                <a:gd name="connsiteY4" fmla="*/ 0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525">
                  <a:moveTo>
                    <a:pt x="6096000" y="0"/>
                  </a:moveTo>
                  <a:lnTo>
                    <a:pt x="0" y="9525"/>
                  </a:lnTo>
                  <a:lnTo>
                    <a:pt x="3362325" y="6867525"/>
                  </a:lnTo>
                  <a:lnTo>
                    <a:pt x="6096000" y="6858000"/>
                  </a:lnTo>
                  <a:lnTo>
                    <a:pt x="60960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4" name="Freeform 23"/>
            <p:cNvSpPr/>
            <p:nvPr userDrawn="1"/>
          </p:nvSpPr>
          <p:spPr>
            <a:xfrm flipH="1">
              <a:off x="6099048" y="0"/>
              <a:ext cx="6096736" cy="4569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2623 w 3395129"/>
                <a:gd name="connsiteY0" fmla="*/ 652 h 3446751"/>
                <a:gd name="connsiteX1" fmla="*/ 0 w 3395129"/>
                <a:gd name="connsiteY1" fmla="*/ 3446751 h 3446751"/>
                <a:gd name="connsiteX2" fmla="*/ 3395129 w 3395129"/>
                <a:gd name="connsiteY2" fmla="*/ 0 h 3446751"/>
                <a:gd name="connsiteX3" fmla="*/ 2623 w 3395129"/>
                <a:gd name="connsiteY3" fmla="*/ 652 h 3446751"/>
              </a:gdLst>
              <a:ahLst/>
              <a:cxnLst>
                <a:cxn ang="0">
                  <a:pos x="connsiteX0" y="connsiteY0"/>
                </a:cxn>
                <a:cxn ang="0">
                  <a:pos x="connsiteX1" y="connsiteY1"/>
                </a:cxn>
                <a:cxn ang="0">
                  <a:pos x="connsiteX2" y="connsiteY2"/>
                </a:cxn>
                <a:cxn ang="0">
                  <a:pos x="connsiteX3" y="connsiteY3"/>
                </a:cxn>
              </a:cxnLst>
              <a:rect l="l" t="t" r="r" b="b"/>
              <a:pathLst>
                <a:path w="3395129" h="3446751">
                  <a:moveTo>
                    <a:pt x="2623" y="652"/>
                  </a:moveTo>
                  <a:cubicBezTo>
                    <a:pt x="1749" y="1149352"/>
                    <a:pt x="874" y="2298051"/>
                    <a:pt x="0" y="3446751"/>
                  </a:cubicBezTo>
                  <a:lnTo>
                    <a:pt x="3395129" y="0"/>
                  </a:lnTo>
                  <a:lnTo>
                    <a:pt x="2623" y="652"/>
                  </a:lnTo>
                  <a:close/>
                </a:path>
              </a:pathLst>
            </a:custGeom>
            <a:gradFill flip="none" rotWithShape="1">
              <a:gsLst>
                <a:gs pos="1000">
                  <a:schemeClr val="accent2"/>
                </a:gs>
                <a:gs pos="100000">
                  <a:schemeClr val="accent3"/>
                </a:gs>
              </a:gsLst>
              <a:lin ang="120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userDrawn="1"/>
          </p:nvSpPr>
          <p:spPr>
            <a:xfrm flipH="1">
              <a:off x="9451181" y="4569416"/>
              <a:ext cx="2745197" cy="2289448"/>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1529836 w 1529836"/>
                <a:gd name="connsiteY0" fmla="*/ 1726951 h 1726951"/>
                <a:gd name="connsiteX1" fmla="*/ 4894 w 1529836"/>
                <a:gd name="connsiteY1" fmla="*/ 0 h 1726951"/>
                <a:gd name="connsiteX2" fmla="*/ 0 w 1529836"/>
                <a:gd name="connsiteY2" fmla="*/ 1719114 h 1726951"/>
                <a:gd name="connsiteX3" fmla="*/ 1529836 w 1529836"/>
                <a:gd name="connsiteY3" fmla="*/ 1726951 h 1726951"/>
                <a:gd name="connsiteX0" fmla="*/ 1524956 w 1524956"/>
                <a:gd name="connsiteY0" fmla="*/ 1726951 h 1726951"/>
                <a:gd name="connsiteX1" fmla="*/ 14 w 1524956"/>
                <a:gd name="connsiteY1" fmla="*/ 0 h 1726951"/>
                <a:gd name="connsiteX2" fmla="*/ 139661 w 1524956"/>
                <a:gd name="connsiteY2" fmla="*/ 1496385 h 1726951"/>
                <a:gd name="connsiteX3" fmla="*/ 1524956 w 1524956"/>
                <a:gd name="connsiteY3" fmla="*/ 1726951 h 1726951"/>
                <a:gd name="connsiteX0" fmla="*/ 1525273 w 1525273"/>
                <a:gd name="connsiteY0" fmla="*/ 1726951 h 1726951"/>
                <a:gd name="connsiteX1" fmla="*/ 331 w 1525273"/>
                <a:gd name="connsiteY1" fmla="*/ 0 h 1726951"/>
                <a:gd name="connsiteX2" fmla="*/ 2068 w 1525273"/>
                <a:gd name="connsiteY2" fmla="*/ 1726299 h 1726951"/>
                <a:gd name="connsiteX3" fmla="*/ 1525273 w 1525273"/>
                <a:gd name="connsiteY3" fmla="*/ 1726951 h 1726951"/>
              </a:gdLst>
              <a:ahLst/>
              <a:cxnLst>
                <a:cxn ang="0">
                  <a:pos x="connsiteX0" y="connsiteY0"/>
                </a:cxn>
                <a:cxn ang="0">
                  <a:pos x="connsiteX1" y="connsiteY1"/>
                </a:cxn>
                <a:cxn ang="0">
                  <a:pos x="connsiteX2" y="connsiteY2"/>
                </a:cxn>
                <a:cxn ang="0">
                  <a:pos x="connsiteX3" y="connsiteY3"/>
                </a:cxn>
              </a:cxnLst>
              <a:rect l="l" t="t" r="r" b="b"/>
              <a:pathLst>
                <a:path w="1525273" h="1726951">
                  <a:moveTo>
                    <a:pt x="1525273" y="1726951"/>
                  </a:moveTo>
                  <a:lnTo>
                    <a:pt x="331" y="0"/>
                  </a:lnTo>
                  <a:cubicBezTo>
                    <a:pt x="-1300" y="573038"/>
                    <a:pt x="3699" y="1153261"/>
                    <a:pt x="2068" y="1726299"/>
                  </a:cubicBezTo>
                  <a:lnTo>
                    <a:pt x="1525273" y="1726951"/>
                  </a:lnTo>
                  <a:close/>
                </a:path>
              </a:pathLst>
            </a:custGeom>
            <a:gradFill flip="none" rotWithShape="1">
              <a:gsLst>
                <a:gs pos="100000">
                  <a:schemeClr val="accent2"/>
                </a:gs>
                <a:gs pos="0">
                  <a:schemeClr val="accent3"/>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Freeform 25"/>
            <p:cNvSpPr/>
            <p:nvPr userDrawn="1"/>
          </p:nvSpPr>
          <p:spPr>
            <a:xfrm flipH="1">
              <a:off x="6095262" y="0"/>
              <a:ext cx="6100521" cy="6858864"/>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Lst>
              <a:ahLst/>
              <a:cxnLst>
                <a:cxn ang="0">
                  <a:pos x="connsiteX0" y="connsiteY0"/>
                </a:cxn>
                <a:cxn ang="0">
                  <a:pos x="connsiteX1" y="connsiteY1"/>
                </a:cxn>
                <a:cxn ang="0">
                  <a:pos x="connsiteX2" y="connsiteY2"/>
                </a:cxn>
                <a:cxn ang="0">
                  <a:pos x="connsiteX3" y="connsiteY3"/>
                </a:cxn>
              </a:cxnLst>
              <a:rect l="l" t="t" r="r" b="b"/>
              <a:pathLst>
                <a:path w="3395129" h="5173702">
                  <a:moveTo>
                    <a:pt x="1524942" y="5173702"/>
                  </a:moveTo>
                  <a:lnTo>
                    <a:pt x="0" y="3446751"/>
                  </a:lnTo>
                  <a:lnTo>
                    <a:pt x="3395129" y="0"/>
                  </a:lnTo>
                  <a:lnTo>
                    <a:pt x="1524942" y="5173702"/>
                  </a:lnTo>
                  <a:close/>
                </a:path>
              </a:pathLst>
            </a:custGeom>
            <a:gradFill flip="none" rotWithShape="1">
              <a:gsLst>
                <a:gs pos="1000">
                  <a:schemeClr val="accent2"/>
                </a:gs>
                <a:gs pos="100000">
                  <a:schemeClr val="accent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dirty="0" smtClean="0"/>
              <a:t>Two line title</a:t>
            </a:r>
            <a:br>
              <a:rPr lang="en-US" dirty="0" smtClean="0"/>
            </a:br>
            <a:r>
              <a:rPr lang="en-US" dirty="0" smtClean="0"/>
              <a:t>goes here</a:t>
            </a:r>
            <a:endParaRPr lang="en-GB" dirty="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smtClean="0"/>
              <a:t>Date</a:t>
            </a:r>
            <a:endParaRPr lang="en-US"/>
          </a:p>
        </p:txBody>
      </p:sp>
    </p:spTree>
    <p:extLst>
      <p:ext uri="{BB962C8B-B14F-4D97-AF65-F5344CB8AC3E}">
        <p14:creationId xmlns:p14="http://schemas.microsoft.com/office/powerpoint/2010/main" val="3519913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ver_1 line_Blank">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48" y="2286000"/>
            <a:ext cx="9521825" cy="1051116"/>
          </a:xfrm>
          <a:prstGeom prst="rect">
            <a:avLst/>
          </a:prstGeom>
        </p:spPr>
        <p:txBody>
          <a:bodyPr vert="horz" wrap="square" lIns="0" tIns="0" rIns="0" bIns="0" anchor="t" anchorCtr="0">
            <a:noAutofit/>
          </a:bodyPr>
          <a:lstStyle>
            <a:lvl1pPr algn="l">
              <a:defRPr sz="7200" b="0">
                <a:solidFill>
                  <a:schemeClr val="tx1"/>
                </a:solidFill>
                <a:latin typeface="3M Circular TT Bold" panose="020B0804020101010102" pitchFamily="34" charset="0"/>
                <a:cs typeface="3M Circular TT Bold" panose="020B0804020101010102" pitchFamily="34" charset="0"/>
              </a:defRPr>
            </a:lvl1pPr>
          </a:lstStyle>
          <a:p>
            <a:r>
              <a:rPr lang="en-US" smtClean="0"/>
              <a:t>One-line title</a:t>
            </a:r>
            <a:endParaRPr lang="en-GB" dirty="0"/>
          </a:p>
        </p:txBody>
      </p:sp>
      <p:sp>
        <p:nvSpPr>
          <p:cNvPr id="10" name="Text Placeholder 7"/>
          <p:cNvSpPr>
            <a:spLocks noGrp="1"/>
          </p:cNvSpPr>
          <p:nvPr>
            <p:ph type="body" sz="quarter" idx="12" hasCustomPrompt="1"/>
          </p:nvPr>
        </p:nvSpPr>
        <p:spPr>
          <a:xfrm>
            <a:off x="384048" y="4257741"/>
            <a:ext cx="1978025"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smtClean="0"/>
              <a:t>Date</a:t>
            </a:r>
            <a:endParaRPr lang="en-US"/>
          </a:p>
        </p:txBody>
      </p:sp>
    </p:spTree>
    <p:extLst>
      <p:ext uri="{BB962C8B-B14F-4D97-AF65-F5344CB8AC3E}">
        <p14:creationId xmlns:p14="http://schemas.microsoft.com/office/powerpoint/2010/main" val="297287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1_Cover_1 lin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1" y="-1"/>
            <a:ext cx="12215813" cy="4724401"/>
          </a:xfrm>
          <a:prstGeom prst="rect">
            <a:avLst/>
          </a:prstGeom>
        </p:spPr>
      </p:pic>
      <p:sp>
        <p:nvSpPr>
          <p:cNvPr id="4" name="Rectangle 3"/>
          <p:cNvSpPr/>
          <p:nvPr userDrawn="1"/>
        </p:nvSpPr>
        <p:spPr>
          <a:xfrm>
            <a:off x="0" y="4568952"/>
            <a:ext cx="12192000" cy="2289048"/>
          </a:xfrm>
          <a:prstGeom prst="rect">
            <a:avLst/>
          </a:prstGeom>
          <a:solidFill>
            <a:srgbClr val="00B43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 name="Title 1"/>
          <p:cNvSpPr>
            <a:spLocks noGrp="1"/>
          </p:cNvSpPr>
          <p:nvPr>
            <p:ph type="ctrTitle" hasCustomPrompt="1"/>
          </p:nvPr>
        </p:nvSpPr>
        <p:spPr>
          <a:xfrm>
            <a:off x="373415" y="5464173"/>
            <a:ext cx="9521825" cy="1051116"/>
          </a:xfrm>
          <a:prstGeom prst="rect">
            <a:avLst/>
          </a:prstGeom>
        </p:spPr>
        <p:txBody>
          <a:bodyPr vert="horz" wrap="square" lIns="0" tIns="0" rIns="0" bIns="0" anchor="t" anchorCtr="0">
            <a:noAutofit/>
          </a:bodyPr>
          <a:lstStyle>
            <a:lvl1pPr algn="l">
              <a:defRPr sz="4000" b="0" baseline="0">
                <a:solidFill>
                  <a:schemeClr val="bg1"/>
                </a:solidFill>
                <a:latin typeface="+mj-lt"/>
                <a:cs typeface="3M Circular TT Bold" panose="020B0804020101010102" pitchFamily="34" charset="0"/>
              </a:defRPr>
            </a:lvl1pPr>
          </a:lstStyle>
          <a:p>
            <a:r>
              <a:rPr lang="en-US" dirty="0" smtClean="0"/>
              <a:t>Headline here.</a:t>
            </a:r>
            <a:br>
              <a:rPr lang="en-US" dirty="0" smtClean="0"/>
            </a:br>
            <a:r>
              <a:rPr lang="en-US" dirty="0" smtClean="0"/>
              <a:t>Two lines if needed.</a:t>
            </a:r>
            <a:endParaRPr lang="en-GB" dirty="0"/>
          </a:p>
        </p:txBody>
      </p:sp>
      <p:sp>
        <p:nvSpPr>
          <p:cNvPr id="23" name="Text Placeholder 7"/>
          <p:cNvSpPr>
            <a:spLocks noGrp="1"/>
          </p:cNvSpPr>
          <p:nvPr>
            <p:ph type="body" sz="quarter" idx="10" hasCustomPrompt="1"/>
          </p:nvPr>
        </p:nvSpPr>
        <p:spPr>
          <a:xfrm>
            <a:off x="7699303" y="4805950"/>
            <a:ext cx="4114800" cy="480462"/>
          </a:xfrm>
          <a:prstGeom prst="rect">
            <a:avLst/>
          </a:prstGeom>
        </p:spPr>
        <p:txBody>
          <a:bodyPr lIns="0" tIns="0" rIns="0" bIns="0"/>
          <a:lstStyle>
            <a:lvl1pPr marL="0" indent="0" algn="r">
              <a:buNone/>
              <a:defRPr sz="1400">
                <a:solidFill>
                  <a:schemeClr val="bg1"/>
                </a:solidFill>
                <a:latin typeface="+mn-lt"/>
                <a:cs typeface="3M Circular TT Book" panose="020B0604020101020102" pitchFamily="34" charset="0"/>
              </a:defRPr>
            </a:lvl1pPr>
            <a:lvl5pPr>
              <a:defRPr/>
            </a:lvl5pPr>
          </a:lstStyle>
          <a:p>
            <a:pPr lvl="0"/>
            <a:r>
              <a:rPr lang="en-US" dirty="0" smtClean="0"/>
              <a:t>Date</a:t>
            </a:r>
            <a:br>
              <a:rPr lang="en-US" dirty="0" smtClean="0"/>
            </a:br>
            <a:r>
              <a:rPr lang="en-US" dirty="0" smtClean="0"/>
              <a:t>Presenter Name</a:t>
            </a:r>
            <a:endParaRPr lang="en-US" dirty="0"/>
          </a:p>
        </p:txBody>
      </p:sp>
      <p:sp>
        <p:nvSpPr>
          <p:cNvPr id="17" name="TextBox 16"/>
          <p:cNvSpPr txBox="1"/>
          <p:nvPr userDrawn="1"/>
        </p:nvSpPr>
        <p:spPr>
          <a:xfrm>
            <a:off x="371374" y="4705996"/>
            <a:ext cx="4409862" cy="430887"/>
          </a:xfrm>
          <a:prstGeom prst="rect">
            <a:avLst/>
          </a:prstGeom>
          <a:noFill/>
        </p:spPr>
        <p:txBody>
          <a:bodyPr wrap="none" lIns="0" tIns="0" rIns="0" bIns="0" rtlCol="0">
            <a:spAutoFit/>
          </a:bodyPr>
          <a:lstStyle/>
          <a:p>
            <a:r>
              <a:rPr lang="en-US" sz="2800" dirty="0" smtClean="0">
                <a:solidFill>
                  <a:schemeClr val="bg1"/>
                </a:solidFill>
                <a:latin typeface="+mj-lt"/>
              </a:rPr>
              <a:t>3M  Health Care Academy</a:t>
            </a:r>
          </a:p>
        </p:txBody>
      </p:sp>
      <p:sp>
        <p:nvSpPr>
          <p:cNvPr id="18" name="TextBox 17"/>
          <p:cNvSpPr txBox="1"/>
          <p:nvPr userDrawn="1"/>
        </p:nvSpPr>
        <p:spPr>
          <a:xfrm>
            <a:off x="916322" y="4770528"/>
            <a:ext cx="139462" cy="107722"/>
          </a:xfrm>
          <a:prstGeom prst="rect">
            <a:avLst/>
          </a:prstGeom>
          <a:noFill/>
        </p:spPr>
        <p:txBody>
          <a:bodyPr wrap="none" lIns="0" tIns="0" rIns="0" bIns="0" rtlCol="0">
            <a:spAutoFit/>
          </a:bodyPr>
          <a:lstStyle/>
          <a:p>
            <a:r>
              <a:rPr lang="en-US" sz="700" dirty="0" smtClean="0">
                <a:solidFill>
                  <a:schemeClr val="bg1"/>
                </a:solidFill>
                <a:latin typeface="+mj-lt"/>
              </a:rPr>
              <a:t>SM</a:t>
            </a:r>
          </a:p>
        </p:txBody>
      </p:sp>
    </p:spTree>
    <p:custDataLst>
      <p:tags r:id="rId1"/>
    </p:custDataLst>
    <p:extLst>
      <p:ext uri="{BB962C8B-B14F-4D97-AF65-F5344CB8AC3E}">
        <p14:creationId xmlns:p14="http://schemas.microsoft.com/office/powerpoint/2010/main" val="253467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9412" y="381000"/>
            <a:ext cx="11425237" cy="822960"/>
          </a:xfrm>
          <a:prstGeom prst="rect">
            <a:avLst/>
          </a:prstGeom>
        </p:spPr>
        <p:txBody>
          <a:bodyPr vert="horz" wrap="square"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379412" y="1295400"/>
            <a:ext cx="11425236" cy="4953000"/>
          </a:xfrm>
          <a:prstGeom prst="rect">
            <a:avLst/>
          </a:prstGeom>
        </p:spPr>
        <p:txBody>
          <a:bodyPr vert="horz" wrap="square" lIns="0" tIns="0" rIns="180000" bIns="0" rtlCol="0" anchor="t" anchorCtr="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2152200900"/>
      </p:ext>
    </p:extLst>
  </p:cSld>
  <p:clrMap bg1="lt1" tx1="dk1" bg2="lt2" tx2="dk2" accent1="accent1" accent2="accent2" accent3="accent3" accent4="accent4" accent5="accent5" accent6="accent6" hlink="hlink" folHlink="folHlink"/>
  <p:sldLayoutIdLst>
    <p:sldLayoutId id="2147483664" r:id="rId1"/>
    <p:sldLayoutId id="2147483750" r:id="rId2"/>
    <p:sldLayoutId id="2147483666" r:id="rId3"/>
    <p:sldLayoutId id="2147483749" r:id="rId4"/>
    <p:sldLayoutId id="2147483727" r:id="rId5"/>
    <p:sldLayoutId id="2147483751" r:id="rId6"/>
    <p:sldLayoutId id="2147483671" r:id="rId7"/>
    <p:sldLayoutId id="2147483752" r:id="rId8"/>
    <p:sldLayoutId id="2147483728" r:id="rId9"/>
    <p:sldLayoutId id="2147483673" r:id="rId10"/>
    <p:sldLayoutId id="2147483672" r:id="rId11"/>
    <p:sldLayoutId id="2147483674" r:id="rId12"/>
    <p:sldLayoutId id="2147483676" r:id="rId13"/>
    <p:sldLayoutId id="2147483729" r:id="rId14"/>
    <p:sldLayoutId id="2147483675" r:id="rId15"/>
    <p:sldLayoutId id="2147483667" r:id="rId16"/>
    <p:sldLayoutId id="2147483663" r:id="rId17"/>
    <p:sldLayoutId id="2147483753" r:id="rId18"/>
    <p:sldLayoutId id="2147483709" r:id="rId19"/>
    <p:sldLayoutId id="2147483741" r:id="rId20"/>
    <p:sldLayoutId id="2147483740" r:id="rId21"/>
    <p:sldLayoutId id="2147483757" r:id="rId22"/>
    <p:sldLayoutId id="2147483754" r:id="rId23"/>
    <p:sldLayoutId id="2147483742" r:id="rId24"/>
    <p:sldLayoutId id="2147483759" r:id="rId25"/>
    <p:sldLayoutId id="2147483743" r:id="rId26"/>
    <p:sldLayoutId id="2147483760" r:id="rId27"/>
    <p:sldLayoutId id="2147483761" r:id="rId28"/>
    <p:sldLayoutId id="2147483762" r:id="rId29"/>
    <p:sldLayoutId id="2147483763" r:id="rId30"/>
    <p:sldLayoutId id="2147483764" r:id="rId31"/>
    <p:sldLayoutId id="2147483765" r:id="rId32"/>
    <p:sldLayoutId id="2147483766" r:id="rId33"/>
    <p:sldLayoutId id="2147483767" r:id="rId34"/>
    <p:sldLayoutId id="2147483768" r:id="rId35"/>
    <p:sldLayoutId id="2147483769" r:id="rId36"/>
    <p:sldLayoutId id="2147483770" r:id="rId37"/>
    <p:sldLayoutId id="2147483771" r:id="rId38"/>
    <p:sldLayoutId id="2147483772" r:id="rId39"/>
    <p:sldLayoutId id="2147483748" r:id="rId40"/>
    <p:sldLayoutId id="2147483773" r:id="rId4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0"/>
        </a:spcBef>
        <a:spcAft>
          <a:spcPts val="600"/>
        </a:spcAft>
        <a:buFont typeface="Arial" panose="020B0604020202020204" pitchFamily="34" charset="0"/>
        <a:buNone/>
        <a:defRPr lang="en-US" sz="2000" kern="1200" dirty="0" smtClean="0">
          <a:solidFill>
            <a:schemeClr val="tx1"/>
          </a:solidFill>
          <a:latin typeface="+mn-lt"/>
          <a:ea typeface="+mj-ea"/>
          <a:cs typeface="+mj-cs"/>
        </a:defRPr>
      </a:lvl1pPr>
      <a:lvl2pPr marL="182563" indent="-182563" algn="l" defTabSz="914400" rtl="0" eaLnBrk="1" latinLnBrk="0" hangingPunct="1">
        <a:lnSpc>
          <a:spcPct val="110000"/>
        </a:lnSpc>
        <a:spcBef>
          <a:spcPts val="0"/>
        </a:spcBef>
        <a:spcAft>
          <a:spcPts val="600"/>
        </a:spcAft>
        <a:buFont typeface="Arial" panose="020B0604020202020204" pitchFamily="34" charset="0"/>
        <a:buChar char="•"/>
        <a:defRPr lang="en-US" sz="2000" kern="1200" dirty="0" smtClean="0">
          <a:solidFill>
            <a:schemeClr val="tx1"/>
          </a:solidFill>
          <a:latin typeface="+mn-lt"/>
          <a:ea typeface="+mn-ea"/>
          <a:cs typeface="+mn-cs"/>
        </a:defRPr>
      </a:lvl2pPr>
      <a:lvl3pPr marL="357188" indent="-174625" algn="l" defTabSz="914400" rtl="0" eaLnBrk="1" latinLnBrk="0" hangingPunct="1">
        <a:lnSpc>
          <a:spcPct val="110000"/>
        </a:lnSpc>
        <a:spcBef>
          <a:spcPts val="0"/>
        </a:spcBef>
        <a:spcAft>
          <a:spcPts val="600"/>
        </a:spcAft>
        <a:buFont typeface="Arial" panose="020B0604020202020204" pitchFamily="34" charset="0"/>
        <a:buChar char="•"/>
        <a:defRPr lang="en-US" sz="1600" kern="1200" dirty="0" smtClean="0">
          <a:solidFill>
            <a:schemeClr val="tx1"/>
          </a:solidFill>
          <a:latin typeface="+mn-lt"/>
          <a:ea typeface="+mn-ea"/>
          <a:cs typeface="+mn-cs"/>
        </a:defRPr>
      </a:lvl3pPr>
      <a:lvl4pPr marL="539750" indent="-182563" algn="l" defTabSz="914400" rtl="0" eaLnBrk="1" latinLnBrk="0" hangingPunct="1">
        <a:lnSpc>
          <a:spcPct val="110000"/>
        </a:lnSpc>
        <a:spcBef>
          <a:spcPts val="0"/>
        </a:spcBef>
        <a:spcAft>
          <a:spcPts val="600"/>
        </a:spcAft>
        <a:buFont typeface="Arial" panose="020B0604020202020204" pitchFamily="34" charset="0"/>
        <a:buChar char="•"/>
        <a:defRPr lang="en-US" sz="1400" kern="1200" dirty="0" smtClean="0">
          <a:solidFill>
            <a:schemeClr val="tx1"/>
          </a:solidFill>
          <a:latin typeface="+mn-lt"/>
          <a:ea typeface="+mn-ea"/>
          <a:cs typeface="+mn-cs"/>
        </a:defRPr>
      </a:lvl4pPr>
      <a:lvl5pPr marL="714375" indent="-174625" algn="l" defTabSz="914400" rtl="0" eaLnBrk="1" latinLnBrk="0" hangingPunct="1">
        <a:lnSpc>
          <a:spcPct val="110000"/>
        </a:lnSpc>
        <a:spcBef>
          <a:spcPts val="0"/>
        </a:spcBef>
        <a:spcAft>
          <a:spcPts val="600"/>
        </a:spcAft>
        <a:buFont typeface="Arial" panose="020B0604020202020204" pitchFamily="34" charset="0"/>
        <a:buChar char="•"/>
        <a:defRPr lang="en-GB" sz="12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088" userDrawn="1">
          <p15:clr>
            <a:srgbClr val="F26B43"/>
          </p15:clr>
        </p15:guide>
        <p15:guide id="2" pos="3840" userDrawn="1">
          <p15:clr>
            <a:srgbClr val="F26B43"/>
          </p15:clr>
        </p15:guide>
        <p15:guide id="3" pos="2640" userDrawn="1">
          <p15:clr>
            <a:srgbClr val="F26B43"/>
          </p15:clr>
        </p15:guide>
        <p15:guide id="4" pos="1440" userDrawn="1">
          <p15:clr>
            <a:srgbClr val="F26B43"/>
          </p15:clr>
        </p15:guide>
        <p15:guide id="5" pos="240" userDrawn="1">
          <p15:clr>
            <a:srgbClr val="F26B43"/>
          </p15:clr>
        </p15:guide>
        <p15:guide id="6" pos="5040" userDrawn="1">
          <p15:clr>
            <a:srgbClr val="F26B43"/>
          </p15:clr>
        </p15:guide>
        <p15:guide id="7" pos="6240" userDrawn="1">
          <p15:clr>
            <a:srgbClr val="F26B43"/>
          </p15:clr>
        </p15:guide>
        <p15:guide id="8" pos="7440" userDrawn="1">
          <p15:clr>
            <a:srgbClr val="F26B43"/>
          </p15:clr>
        </p15:guide>
        <p15:guide id="9" orient="horz" pos="1474" userDrawn="1">
          <p15:clr>
            <a:srgbClr val="F26B43"/>
          </p15:clr>
        </p15:guide>
        <p15:guide id="10" orient="horz" pos="840" userDrawn="1">
          <p15:clr>
            <a:srgbClr val="F26B43"/>
          </p15:clr>
        </p15:guide>
        <p15:guide id="11" orient="horz" pos="240" userDrawn="1">
          <p15:clr>
            <a:srgbClr val="F26B43"/>
          </p15:clr>
        </p15:guide>
        <p15:guide id="12" orient="horz" pos="2696" userDrawn="1">
          <p15:clr>
            <a:srgbClr val="F26B43"/>
          </p15:clr>
        </p15:guide>
        <p15:guide id="14" orient="horz" pos="4080" userDrawn="1">
          <p15:clr>
            <a:srgbClr val="F26B43"/>
          </p15:clr>
        </p15:guide>
        <p15:guide id="15" orient="horz" pos="3936" userDrawn="1">
          <p15:clr>
            <a:srgbClr val="F26B43"/>
          </p15:clr>
        </p15:guide>
        <p15:guide id="17" pos="5034" userDrawn="1">
          <p15:clr>
            <a:srgbClr val="F26B43"/>
          </p15:clr>
        </p15:guide>
        <p15:guide id="18" orient="horz" pos="3312" userDrawn="1">
          <p15:clr>
            <a:srgbClr val="F26B43"/>
          </p15:clr>
        </p15:guide>
        <p15:guide id="19" orient="horz" pos="2702" userDrawn="1">
          <p15:clr>
            <a:srgbClr val="F26B43"/>
          </p15:clr>
        </p15:guide>
        <p15:guide id="21" pos="2634" userDrawn="1">
          <p15:clr>
            <a:srgbClr val="F26B43"/>
          </p15:clr>
        </p15:guide>
        <p15:guide id="22" pos="5046" userDrawn="1">
          <p15:clr>
            <a:srgbClr val="F26B43"/>
          </p15:clr>
        </p15:guide>
        <p15:guide id="23" orient="horz" pos="1468" userDrawn="1">
          <p15:clr>
            <a:srgbClr val="F26B43"/>
          </p15:clr>
        </p15:guide>
        <p15:guide id="25" orient="horz" pos="1480" userDrawn="1">
          <p15:clr>
            <a:srgbClr val="F26B43"/>
          </p15:clr>
        </p15:guide>
        <p15:guide id="26" orient="horz" pos="2706" userDrawn="1">
          <p15:clr>
            <a:srgbClr val="F26B43"/>
          </p15:clr>
        </p15:guide>
        <p15:guide id="27" pos="2648" userDrawn="1">
          <p15:clr>
            <a:srgbClr val="F26B43"/>
          </p15:clr>
        </p15:guide>
        <p15:guide id="28" orient="horz" pos="576" userDrawn="1">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hyperlink" Target="http://www.aornstandards.org/content/1/SEC38.body?sid=d2be45e5-9bc2-4a53-9716-a084b726ae37#C5052" TargetMode="Externa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hyperlink" Target="http://www.aornstandards.org/content/1/SEC37.body?sid=ff2c6145-f871-4c5c-8e6b-f50014bcbac5#C4993" TargetMode="External"/><Relationship Id="rId2" Type="http://schemas.openxmlformats.org/officeDocument/2006/relationships/hyperlink" Target="http://www.aornstandards.org/content/1/SEC37.body?sid=ff2c6145-f871-4c5c-8e6b-f50014bcbac5#C4992" TargetMode="External"/><Relationship Id="rId1" Type="http://schemas.openxmlformats.org/officeDocument/2006/relationships/slideLayout" Target="../slideLayouts/slideLayout1.xml"/><Relationship Id="rId4" Type="http://schemas.openxmlformats.org/officeDocument/2006/relationships/hyperlink" Target="http://www.aornstandards.org/content/1/SEC37.body?sid=ff2c6145-f871-4c5c-8e6b-f50014bcbac5#C4994"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www.aornstandards.org/content/1/SEC37.body?sid=ff2c6145-f871-4c5c-8e6b-f50014bcbac5#C4992" TargetMode="External"/><Relationship Id="rId2" Type="http://schemas.openxmlformats.org/officeDocument/2006/relationships/hyperlink" Target="http://www.aornstandards.org/content/1/SEC37.body?sid=ff2c6145-f871-4c5c-8e6b-f50014bcbac5#C4993" TargetMode="Externa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3035" y="1251284"/>
            <a:ext cx="11468909" cy="2398899"/>
          </a:xfrm>
        </p:spPr>
        <p:txBody>
          <a:bodyPr/>
          <a:lstStyle/>
          <a:p>
            <a:r>
              <a:rPr lang="en-US" sz="4000" dirty="0"/>
              <a:t>NYC APIC </a:t>
            </a:r>
            <a:r>
              <a:rPr lang="en-US" sz="4000" dirty="0" smtClean="0"/>
              <a:t/>
            </a:r>
            <a:br>
              <a:rPr lang="en-US" sz="4000" dirty="0" smtClean="0"/>
            </a:br>
            <a:r>
              <a:rPr lang="en-US" sz="4000" dirty="0" smtClean="0"/>
              <a:t>Monthly </a:t>
            </a:r>
            <a:r>
              <a:rPr lang="en-US" sz="4000" dirty="0"/>
              <a:t>Meeting</a:t>
            </a:r>
            <a:br>
              <a:rPr lang="en-US" sz="4000" dirty="0"/>
            </a:br>
            <a:r>
              <a:rPr lang="en-US" sz="4000" dirty="0"/>
              <a:t>Questions and Answers </a:t>
            </a:r>
          </a:p>
        </p:txBody>
      </p:sp>
      <p:sp>
        <p:nvSpPr>
          <p:cNvPr id="4" name="Text Placeholder 3"/>
          <p:cNvSpPr>
            <a:spLocks noGrp="1"/>
          </p:cNvSpPr>
          <p:nvPr>
            <p:ph type="body" sz="quarter" idx="10"/>
          </p:nvPr>
        </p:nvSpPr>
        <p:spPr/>
        <p:txBody>
          <a:bodyPr/>
          <a:lstStyle/>
          <a:p>
            <a:r>
              <a:rPr lang="en-US" sz="3600" dirty="0" smtClean="0"/>
              <a:t>January 18, 2017</a:t>
            </a:r>
          </a:p>
          <a:p>
            <a:r>
              <a:rPr lang="en-US" sz="3600" dirty="0" smtClean="0"/>
              <a:t>Lenox Hill Hospital</a:t>
            </a:r>
            <a:endParaRPr lang="en-US" sz="3600" dirty="0"/>
          </a:p>
        </p:txBody>
      </p:sp>
    </p:spTree>
    <p:extLst>
      <p:ext uri="{BB962C8B-B14F-4D97-AF65-F5344CB8AC3E}">
        <p14:creationId xmlns:p14="http://schemas.microsoft.com/office/powerpoint/2010/main" val="141818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3M.com/IPED</a:t>
            </a:r>
            <a:br>
              <a:rPr lang="en-US" dirty="0" smtClean="0"/>
            </a:br>
            <a:r>
              <a:rPr lang="en-US" sz="2800" dirty="0" smtClean="0"/>
              <a:t>a free resource for RNs -  CEs presented as webinars.</a:t>
            </a:r>
            <a:endParaRPr lang="en-US" sz="2800" dirty="0"/>
          </a:p>
        </p:txBody>
      </p:sp>
      <p:sp>
        <p:nvSpPr>
          <p:cNvPr id="3" name="Text Placeholder 2"/>
          <p:cNvSpPr>
            <a:spLocks noGrp="1"/>
          </p:cNvSpPr>
          <p:nvPr>
            <p:ph type="body" sz="quarter" idx="10"/>
          </p:nvPr>
        </p:nvSpPr>
        <p:spPr/>
        <p:txBody>
          <a:bodyPr/>
          <a:lstStyle/>
          <a:p>
            <a:pPr algn="ctr"/>
            <a:r>
              <a:rPr lang="en-US" b="1" dirty="0" smtClean="0"/>
              <a:t>By Joyce </a:t>
            </a:r>
            <a:r>
              <a:rPr lang="en-US" b="1" dirty="0" err="1"/>
              <a:t>Ianniciello</a:t>
            </a:r>
            <a:endParaRPr lang="en-US" dirty="0"/>
          </a:p>
        </p:txBody>
      </p:sp>
    </p:spTree>
    <p:extLst>
      <p:ext uri="{BB962C8B-B14F-4D97-AF65-F5344CB8AC3E}">
        <p14:creationId xmlns:p14="http://schemas.microsoft.com/office/powerpoint/2010/main" val="338372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b="1" dirty="0"/>
              <a:t> Agents and methods used to sterilize or disinfect are segregated into three tiers. Which of the following statement is NOT accurate regarding these categories?</a:t>
            </a:r>
            <a:r>
              <a:rPr lang="en-US" dirty="0"/>
              <a:t/>
            </a:r>
            <a:br>
              <a:rPr lang="en-US" dirty="0"/>
            </a:br>
            <a:endParaRPr lang="en-US" dirty="0"/>
          </a:p>
        </p:txBody>
      </p:sp>
      <p:sp>
        <p:nvSpPr>
          <p:cNvPr id="9" name="Content Placeholder 8"/>
          <p:cNvSpPr>
            <a:spLocks noGrp="1"/>
          </p:cNvSpPr>
          <p:nvPr>
            <p:ph sz="quarter" idx="15"/>
          </p:nvPr>
        </p:nvSpPr>
        <p:spPr>
          <a:xfrm>
            <a:off x="379410" y="2197767"/>
            <a:ext cx="11430000" cy="4050633"/>
          </a:xfrm>
        </p:spPr>
        <p:txBody>
          <a:bodyPr/>
          <a:lstStyle/>
          <a:p>
            <a:pPr lvl="0">
              <a:lnSpc>
                <a:spcPct val="107000"/>
              </a:lnSpc>
              <a:spcAft>
                <a:spcPts val="0"/>
              </a:spcAft>
              <a:tabLst>
                <a:tab pos="457200" algn="l"/>
              </a:tabLst>
            </a:pPr>
            <a:r>
              <a:rPr lang="en-US" sz="32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 Low-level </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agents, such as Iodophors, kill most bacteria and fungi, </a:t>
            </a:r>
            <a:r>
              <a:rPr lang="en-US" sz="32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but </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not viruses.</a:t>
            </a:r>
            <a:endParaRPr lang="en-US" sz="3200" dirty="0">
              <a:solidFill>
                <a:srgbClr val="222222"/>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tabLst>
                <a:tab pos="457200" algn="l"/>
              </a:tabLst>
            </a:pPr>
            <a:r>
              <a:rPr lang="en-US" sz="32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B. Alcohol </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is an intermediate disinfectant that does not kill or </a:t>
            </a:r>
            <a:r>
              <a:rPr lang="en-US" sz="32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inactivate </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spores.</a:t>
            </a:r>
            <a:endParaRPr lang="en-US" sz="3200" dirty="0">
              <a:solidFill>
                <a:srgbClr val="222222"/>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tabLst>
                <a:tab pos="457200" algn="l"/>
              </a:tabLst>
            </a:pPr>
            <a:r>
              <a:rPr lang="en-US" sz="32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 Hydrogen </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peroxide is an example of a high-level </a:t>
            </a:r>
            <a:r>
              <a:rPr lang="en-US" sz="32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disinfectant.</a:t>
            </a:r>
            <a:endParaRPr lang="en-US" sz="3200" dirty="0">
              <a:solidFill>
                <a:srgbClr val="222222"/>
              </a:solidFill>
              <a:latin typeface="Calibri" panose="020F0502020204030204" pitchFamily="34" charset="0"/>
              <a:ea typeface="Times New Roman" panose="02020603050405020304" pitchFamily="18" charset="0"/>
              <a:cs typeface="Times New Roman" panose="02020603050405020304" pitchFamily="18" charset="0"/>
            </a:endParaRPr>
          </a:p>
          <a:p>
            <a:pPr lvl="0">
              <a:lnSpc>
                <a:spcPct val="107000"/>
              </a:lnSpc>
              <a:spcAft>
                <a:spcPts val="0"/>
              </a:spcAft>
              <a:tabLst>
                <a:tab pos="457200" algn="l"/>
              </a:tabLst>
            </a:pPr>
            <a:r>
              <a:rPr lang="en-US" sz="3200" dirty="0" smtClean="0">
                <a:solidFill>
                  <a:srgbClr val="222222"/>
                </a:solidFill>
                <a:latin typeface="Calibri" panose="020F0502020204030204" pitchFamily="34" charset="0"/>
                <a:ea typeface="Times New Roman" panose="02020603050405020304" pitchFamily="18" charset="0"/>
                <a:cs typeface="Times New Roman" panose="02020603050405020304" pitchFamily="18" charset="0"/>
              </a:rPr>
              <a:t>D. </a:t>
            </a:r>
            <a:r>
              <a:rPr lang="en-US" sz="32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High </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disinfectants may not eradicate high concentrations of </a:t>
            </a:r>
            <a:r>
              <a:rPr lang="en-US" sz="32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bacterial </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spores.</a:t>
            </a:r>
            <a:endParaRPr lang="en-US" sz="3200" dirty="0">
              <a:solidFill>
                <a:srgbClr val="222222"/>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10108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a:t>Answer is </a:t>
            </a:r>
            <a:r>
              <a:rPr lang="en-US" b="1" dirty="0"/>
              <a:t>A: Low-level agents, such as Iodophors, kill most bacteria and fungi, but not viruses</a:t>
            </a:r>
            <a:endParaRPr lang="en-US" dirty="0"/>
          </a:p>
          <a:p>
            <a:r>
              <a:rPr lang="en-US" dirty="0"/>
              <a:t/>
            </a:r>
            <a:br>
              <a:rPr lang="en-US" dirty="0"/>
            </a:br>
            <a:r>
              <a:rPr lang="en-US" dirty="0" smtClean="0"/>
              <a:t>Rationale: Hospitals </a:t>
            </a:r>
            <a:r>
              <a:rPr lang="en-US" dirty="0"/>
              <a:t>seeking to fulfill OSHA regulations for prevention of illnesses spread by bloodborne pathogenic microbes employ </a:t>
            </a:r>
            <a:r>
              <a:rPr lang="en-US" u="sng" dirty="0"/>
              <a:t>intermediate-level agents for disinfection</a:t>
            </a:r>
            <a:r>
              <a:rPr lang="en-US" dirty="0"/>
              <a:t>, particularly in critical areas such as the emergency department, surgical suites (and related-use areas as in pre- and post-op recovery), and laboratories. </a:t>
            </a:r>
            <a:r>
              <a:rPr lang="en-US" u="sng" dirty="0"/>
              <a:t>Iodophors are examples of low-tier agents </a:t>
            </a:r>
            <a:r>
              <a:rPr lang="en-US" dirty="0"/>
              <a:t>that kill most bacteria but may not kill certain strains of fungi or viruses. Their lack of activity against resistant microbial strains and spores makes use of more effective agents imperative, especially in higher risk areas. A greater range of microbial kill or inactivation is seen with intermediate agents such as alcohol and sodium hypochlorite (bleach). This broader kill or inactivation range extends to vegetative organisms such as M. tuberculosis, viruses such as HBV and HIV, and fungi. High-level disinfectants additionally kill most bacterial, viral, and fungal strains, but may not fully eradicate areas, equipment, or surfaces contaminated by high concentrations of bacterial spores.</a:t>
            </a:r>
          </a:p>
          <a:p>
            <a:r>
              <a:rPr lang="en-US" dirty="0"/>
              <a:t>CBIC review questions</a:t>
            </a:r>
          </a:p>
          <a:p>
            <a:endParaRPr lang="en-US" dirty="0"/>
          </a:p>
        </p:txBody>
      </p:sp>
    </p:spTree>
    <p:extLst>
      <p:ext uri="{BB962C8B-B14F-4D97-AF65-F5344CB8AC3E}">
        <p14:creationId xmlns:p14="http://schemas.microsoft.com/office/powerpoint/2010/main" val="741507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79412" y="379412"/>
            <a:ext cx="11425237" cy="1513555"/>
          </a:xfrm>
        </p:spPr>
        <p:txBody>
          <a:bodyPr/>
          <a:lstStyle/>
          <a:p>
            <a:r>
              <a:rPr lang="en-US" b="1" dirty="0"/>
              <a:t>Which of the following actions is NOT considered an effective infection control strategy in surgical environments?</a:t>
            </a:r>
            <a:r>
              <a:rPr lang="en-US" dirty="0"/>
              <a:t/>
            </a:r>
            <a:br>
              <a:rPr lang="en-US" dirty="0"/>
            </a:br>
            <a:endParaRPr lang="en-US" dirty="0"/>
          </a:p>
        </p:txBody>
      </p:sp>
      <p:sp>
        <p:nvSpPr>
          <p:cNvPr id="4" name="Content Placeholder 3"/>
          <p:cNvSpPr>
            <a:spLocks noGrp="1"/>
          </p:cNvSpPr>
          <p:nvPr>
            <p:ph sz="quarter" idx="15"/>
          </p:nvPr>
        </p:nvSpPr>
        <p:spPr>
          <a:xfrm>
            <a:off x="379410" y="1892967"/>
            <a:ext cx="11430000" cy="4355434"/>
          </a:xfrm>
        </p:spPr>
        <p:txBody>
          <a:bodyPr/>
          <a:lstStyle/>
          <a:p>
            <a:r>
              <a:rPr lang="en-US" dirty="0"/>
              <a:t> </a:t>
            </a:r>
          </a:p>
          <a:p>
            <a:pPr lvl="0">
              <a:lnSpc>
                <a:spcPct val="107000"/>
              </a:lnSpc>
              <a:spcAft>
                <a:spcPts val="0"/>
              </a:spcAft>
              <a:tabLst>
                <a:tab pos="457200" algn="l"/>
              </a:tabLst>
            </a:pPr>
            <a:r>
              <a:rPr lang="en-US" sz="32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 Preferential </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use of flash sterilization</a:t>
            </a:r>
            <a:endParaRPr lang="en-US" sz="3200" dirty="0">
              <a:solidFill>
                <a:srgbClr val="222222"/>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tabLst>
                <a:tab pos="457200" algn="l"/>
              </a:tabLst>
            </a:pPr>
            <a:r>
              <a:rPr lang="en-US" sz="32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B. 15 </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or more air exchanges hourly</a:t>
            </a:r>
            <a:endParaRPr lang="en-US" sz="3200" dirty="0">
              <a:solidFill>
                <a:srgbClr val="222222"/>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tabLst>
                <a:tab pos="457200" algn="l"/>
              </a:tabLst>
            </a:pPr>
            <a:r>
              <a:rPr lang="en-US" sz="32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 Hallways </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and nearby areas ventilated with positive pressure</a:t>
            </a:r>
            <a:endParaRPr lang="en-US" sz="3200" dirty="0">
              <a:solidFill>
                <a:srgbClr val="222222"/>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tabLst>
                <a:tab pos="457200" algn="l"/>
              </a:tabLst>
            </a:pPr>
            <a:r>
              <a:rPr lang="en-US" sz="32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D. Wet-vacuum </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mechanical cleaning of surgical suites at end of day</a:t>
            </a:r>
            <a:endParaRPr lang="en-US" sz="3200" dirty="0">
              <a:solidFill>
                <a:srgbClr val="222222"/>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US"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60720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b="1" dirty="0"/>
              <a:t>Answer A. Preferential use of flash sterilization</a:t>
            </a:r>
            <a:endParaRPr lang="en-US" dirty="0"/>
          </a:p>
          <a:p>
            <a:r>
              <a:rPr lang="en-US" dirty="0"/>
              <a:t> </a:t>
            </a:r>
          </a:p>
          <a:p>
            <a:r>
              <a:rPr lang="en-US" dirty="0"/>
              <a:t> </a:t>
            </a:r>
          </a:p>
          <a:p>
            <a:r>
              <a:rPr lang="en-US" dirty="0" smtClean="0"/>
              <a:t>Rationale: Surgical </a:t>
            </a:r>
            <a:r>
              <a:rPr lang="en-US" dirty="0"/>
              <a:t>suite infection control practices must be known, assessed, and regularly revised to improve outcome measures. </a:t>
            </a:r>
            <a:r>
              <a:rPr lang="en-US" u="sng" dirty="0"/>
              <a:t>Routine sterilization procedures are preferable </a:t>
            </a:r>
            <a:r>
              <a:rPr lang="en-US" dirty="0"/>
              <a:t>to flash sterilization, which may be incomplete because of inadequate pre-cleaning, timing, or temperature considerations. Air exchange is also important, with at least 15 hourly air exchanges recommended, of which at least three should be using fresh air. Horizontal laminar air flow, air filtering, and positive pressure ventilation of hallways and areas adjacent to the surgical theatres should also be employed. Mechanical cleaning should be considered essential to proper post-cleaning sterilization and should include daily wet vacuuming after the last procedure has been performed.</a:t>
            </a:r>
          </a:p>
          <a:p>
            <a:endParaRPr lang="en-US" dirty="0"/>
          </a:p>
        </p:txBody>
      </p:sp>
    </p:spTree>
    <p:extLst>
      <p:ext uri="{BB962C8B-B14F-4D97-AF65-F5344CB8AC3E}">
        <p14:creationId xmlns:p14="http://schemas.microsoft.com/office/powerpoint/2010/main" val="3942909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The Major Source of Contamination in the OR is:</a:t>
            </a:r>
            <a:r>
              <a:rPr lang="en-US" dirty="0"/>
              <a:t/>
            </a:r>
            <a:br>
              <a:rPr lang="en-US" dirty="0"/>
            </a:br>
            <a:endParaRPr lang="en-US" dirty="0"/>
          </a:p>
        </p:txBody>
      </p:sp>
      <p:sp>
        <p:nvSpPr>
          <p:cNvPr id="4" name="Content Placeholder 3"/>
          <p:cNvSpPr>
            <a:spLocks noGrp="1"/>
          </p:cNvSpPr>
          <p:nvPr>
            <p:ph sz="quarter" idx="15"/>
          </p:nvPr>
        </p:nvSpPr>
        <p:spPr/>
        <p:txBody>
          <a:bodyPr/>
          <a:lstStyle/>
          <a:p>
            <a:pPr marL="342900" lvl="0" indent="-342900">
              <a:buFont typeface="+mj-lt"/>
              <a:buAutoNum type="alphaUcPeriod"/>
            </a:pPr>
            <a:r>
              <a:rPr lang="en-US" sz="3200" dirty="0">
                <a:solidFill>
                  <a:srgbClr val="222222"/>
                </a:solidFill>
                <a:latin typeface="Times New Roman" panose="02020603050405020304" pitchFamily="18" charset="0"/>
                <a:ea typeface="Times New Roman" panose="02020603050405020304" pitchFamily="18" charset="0"/>
              </a:rPr>
              <a:t>The patient</a:t>
            </a:r>
            <a:endParaRPr lang="en-US" sz="3200" dirty="0">
              <a:latin typeface="Times New Roman" panose="02020603050405020304" pitchFamily="18" charset="0"/>
              <a:ea typeface="Times New Roman" panose="02020603050405020304" pitchFamily="18" charset="0"/>
            </a:endParaRPr>
          </a:p>
          <a:p>
            <a:pPr marL="342900" lvl="0" indent="-342900">
              <a:buFont typeface="+mj-lt"/>
              <a:buAutoNum type="alphaUcPeriod"/>
            </a:pPr>
            <a:r>
              <a:rPr lang="en-US" sz="3200" dirty="0" smtClean="0">
                <a:solidFill>
                  <a:srgbClr val="222222"/>
                </a:solidFill>
                <a:latin typeface="Times New Roman" panose="02020603050405020304" pitchFamily="18" charset="0"/>
                <a:ea typeface="Times New Roman" panose="02020603050405020304" pitchFamily="18" charset="0"/>
              </a:rPr>
              <a:t> Inadequate </a:t>
            </a:r>
            <a:r>
              <a:rPr lang="en-US" sz="3200" dirty="0">
                <a:solidFill>
                  <a:srgbClr val="222222"/>
                </a:solidFill>
                <a:latin typeface="Times New Roman" panose="02020603050405020304" pitchFamily="18" charset="0"/>
                <a:ea typeface="Times New Roman" panose="02020603050405020304" pitchFamily="18" charset="0"/>
              </a:rPr>
              <a:t>temperature, humidity and ventilation controls</a:t>
            </a:r>
            <a:endParaRPr lang="en-US" sz="3200" dirty="0">
              <a:latin typeface="Times New Roman" panose="02020603050405020304" pitchFamily="18" charset="0"/>
              <a:ea typeface="Times New Roman" panose="02020603050405020304" pitchFamily="18" charset="0"/>
            </a:endParaRPr>
          </a:p>
          <a:p>
            <a:pPr marL="342900" lvl="0" indent="-342900">
              <a:buFont typeface="+mj-lt"/>
              <a:buAutoNum type="alphaUcPeriod"/>
            </a:pPr>
            <a:r>
              <a:rPr lang="en-US" sz="3200" dirty="0" smtClean="0">
                <a:solidFill>
                  <a:srgbClr val="222222"/>
                </a:solidFill>
                <a:latin typeface="Times New Roman" panose="02020603050405020304" pitchFamily="18" charset="0"/>
                <a:ea typeface="Times New Roman" panose="02020603050405020304" pitchFamily="18" charset="0"/>
              </a:rPr>
              <a:t> Instruments</a:t>
            </a:r>
            <a:endParaRPr lang="en-US" sz="3200" dirty="0">
              <a:latin typeface="Times New Roman" panose="02020603050405020304" pitchFamily="18" charset="0"/>
              <a:ea typeface="Times New Roman" panose="02020603050405020304" pitchFamily="18" charset="0"/>
            </a:endParaRPr>
          </a:p>
          <a:p>
            <a:pPr marL="342900" lvl="0" indent="-342900">
              <a:buFont typeface="+mj-lt"/>
              <a:buAutoNum type="alphaUcPeriod"/>
            </a:pPr>
            <a:r>
              <a:rPr lang="en-US" sz="3200" dirty="0" smtClean="0">
                <a:solidFill>
                  <a:srgbClr val="222222"/>
                </a:solidFill>
                <a:latin typeface="Times New Roman" panose="02020603050405020304" pitchFamily="18" charset="0"/>
                <a:ea typeface="Times New Roman" panose="02020603050405020304" pitchFamily="18" charset="0"/>
              </a:rPr>
              <a:t>The </a:t>
            </a:r>
            <a:r>
              <a:rPr lang="en-US" sz="3200" dirty="0">
                <a:solidFill>
                  <a:srgbClr val="222222"/>
                </a:solidFill>
                <a:latin typeface="Times New Roman" panose="02020603050405020304" pitchFamily="18" charset="0"/>
                <a:ea typeface="Times New Roman" panose="02020603050405020304" pitchFamily="18" charset="0"/>
              </a:rPr>
              <a:t>Surgical Team</a:t>
            </a:r>
            <a:endParaRPr lang="en-US" sz="3200" dirty="0">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413666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384048" y="384048"/>
            <a:ext cx="11426952" cy="6032794"/>
          </a:xfrm>
        </p:spPr>
        <p:txBody>
          <a:bodyPr/>
          <a:lstStyle/>
          <a:p>
            <a:pPr marL="457200" marR="0"/>
            <a:r>
              <a:rPr lang="en-US" sz="3200" b="1" dirty="0" smtClean="0">
                <a:solidFill>
                  <a:srgbClr val="222222"/>
                </a:solidFill>
                <a:latin typeface="Times New Roman" panose="02020603050405020304" pitchFamily="18" charset="0"/>
                <a:ea typeface="Times New Roman" panose="02020603050405020304" pitchFamily="18" charset="0"/>
              </a:rPr>
              <a:t>D. </a:t>
            </a:r>
            <a:r>
              <a:rPr lang="en-US" sz="3200" b="1" dirty="0">
                <a:solidFill>
                  <a:srgbClr val="222222"/>
                </a:solidFill>
                <a:latin typeface="Times New Roman" panose="02020603050405020304" pitchFamily="18" charset="0"/>
                <a:ea typeface="Times New Roman" panose="02020603050405020304" pitchFamily="18" charset="0"/>
              </a:rPr>
              <a:t>The Surgical Team</a:t>
            </a:r>
            <a:endParaRPr lang="en-US" sz="3200" dirty="0">
              <a:latin typeface="Times New Roman" panose="02020603050405020304" pitchFamily="18" charset="0"/>
              <a:ea typeface="Times New Roman" panose="02020603050405020304" pitchFamily="18" charset="0"/>
            </a:endParaRPr>
          </a:p>
          <a:p>
            <a:r>
              <a:rPr lang="en-US" sz="2800" dirty="0" smtClean="0">
                <a:solidFill>
                  <a:srgbClr val="222222"/>
                </a:solidFill>
                <a:latin typeface="Times New Roman" panose="02020603050405020304" pitchFamily="18" charset="0"/>
                <a:ea typeface="Times New Roman" panose="02020603050405020304" pitchFamily="18" charset="0"/>
              </a:rPr>
              <a:t>Rationale: </a:t>
            </a:r>
            <a:r>
              <a:rPr lang="en-US" sz="2800" dirty="0">
                <a:solidFill>
                  <a:srgbClr val="222222"/>
                </a:solidFill>
                <a:latin typeface="Times New Roman" panose="02020603050405020304" pitchFamily="18" charset="0"/>
                <a:ea typeface="Times New Roman" panose="02020603050405020304" pitchFamily="18" charset="0"/>
              </a:rPr>
              <a:t>in the OR, the surgical Team is the most common source of transmission of infection, followed by contaminated instruments Ref: Berry &amp; Kohn’s (2007 11, </a:t>
            </a:r>
            <a:r>
              <a:rPr lang="en-US" sz="2800" dirty="0" err="1">
                <a:solidFill>
                  <a:srgbClr val="222222"/>
                </a:solidFill>
                <a:latin typeface="Times New Roman" panose="02020603050405020304" pitchFamily="18" charset="0"/>
                <a:ea typeface="Times New Roman" panose="02020603050405020304" pitchFamily="18" charset="0"/>
              </a:rPr>
              <a:t>ed</a:t>
            </a:r>
            <a:r>
              <a:rPr lang="en-US" sz="2800" dirty="0">
                <a:solidFill>
                  <a:srgbClr val="222222"/>
                </a:solidFill>
                <a:latin typeface="Times New Roman" panose="02020603050405020304" pitchFamily="18" charset="0"/>
                <a:ea typeface="Times New Roman" panose="02020603050405020304" pitchFamily="18" charset="0"/>
              </a:rPr>
              <a:t>)p 252</a:t>
            </a:r>
            <a:endParaRPr lang="en-US" sz="2800" dirty="0">
              <a:latin typeface="Times New Roman" panose="02020603050405020304" pitchFamily="18" charset="0"/>
              <a:ea typeface="Times New Roman" panose="02020603050405020304" pitchFamily="18" charset="0"/>
            </a:endParaRPr>
          </a:p>
          <a:p>
            <a:r>
              <a:rPr lang="en-US" sz="3200" dirty="0">
                <a:solidFill>
                  <a:srgbClr val="222222"/>
                </a:solidFill>
                <a:latin typeface="Times New Roman" panose="02020603050405020304" pitchFamily="18" charset="0"/>
                <a:ea typeface="Times New Roman" panose="02020603050405020304" pitchFamily="18" charset="0"/>
              </a:rPr>
              <a:t>AORN Recommended Practices 2016:</a:t>
            </a:r>
            <a:r>
              <a:rPr lang="en-US" sz="3200" dirty="0">
                <a:solidFill>
                  <a:srgbClr val="403838"/>
                </a:solidFill>
                <a:latin typeface="Times New Roman" panose="02020603050405020304" pitchFamily="18" charset="0"/>
                <a:ea typeface="Times New Roman" panose="02020603050405020304" pitchFamily="18" charset="0"/>
              </a:rPr>
              <a:t> </a:t>
            </a:r>
          </a:p>
          <a:p>
            <a:r>
              <a:rPr lang="en-US" sz="3200" b="1" dirty="0"/>
              <a:t>Guideline for Sterile Technique</a:t>
            </a:r>
            <a:endParaRPr lang="en-US" sz="3200" dirty="0">
              <a:latin typeface="Times New Roman" panose="02020603050405020304" pitchFamily="18" charset="0"/>
              <a:ea typeface="Times New Roman" panose="02020603050405020304" pitchFamily="18" charset="0"/>
            </a:endParaRPr>
          </a:p>
          <a:p>
            <a:r>
              <a:rPr lang="en-US" sz="3200" dirty="0">
                <a:solidFill>
                  <a:srgbClr val="403838"/>
                </a:solidFill>
                <a:latin typeface="Calibri" panose="020F0502020204030204" pitchFamily="34" charset="0"/>
                <a:ea typeface="Calibri" panose="020F0502020204030204" pitchFamily="34" charset="0"/>
                <a:cs typeface="Times New Roman" panose="02020603050405020304" pitchFamily="18" charset="0"/>
              </a:rPr>
              <a:t>Recommendation I: </a:t>
            </a:r>
            <a:r>
              <a:rPr lang="en-US" sz="3200" b="1" dirty="0">
                <a:solidFill>
                  <a:srgbClr val="403838"/>
                </a:solidFill>
                <a:latin typeface="Calibri" panose="020F0502020204030204" pitchFamily="34" charset="0"/>
                <a:ea typeface="Calibri" panose="020F0502020204030204" pitchFamily="34" charset="0"/>
                <a:cs typeface="Times New Roman" panose="02020603050405020304" pitchFamily="18" charset="0"/>
              </a:rPr>
              <a:t>Perioperative personnel should implement practices that reduce the spread of transmissible infections when preparing or working in the OR </a:t>
            </a:r>
            <a:r>
              <a:rPr lang="en-US" sz="3200" b="1" dirty="0" err="1">
                <a:solidFill>
                  <a:srgbClr val="403838"/>
                </a:solidFill>
                <a:latin typeface="Calibri" panose="020F0502020204030204" pitchFamily="34" charset="0"/>
                <a:ea typeface="Calibri" panose="020F0502020204030204" pitchFamily="34" charset="0"/>
                <a:cs typeface="Times New Roman" panose="02020603050405020304" pitchFamily="18" charset="0"/>
              </a:rPr>
              <a:t>or</a:t>
            </a:r>
            <a:r>
              <a:rPr lang="en-US" sz="3200" b="1" dirty="0">
                <a:solidFill>
                  <a:srgbClr val="403838"/>
                </a:solidFill>
                <a:latin typeface="Calibri" panose="020F0502020204030204" pitchFamily="34" charset="0"/>
                <a:ea typeface="Calibri" panose="020F0502020204030204" pitchFamily="34" charset="0"/>
                <a:cs typeface="Times New Roman" panose="02020603050405020304" pitchFamily="18" charset="0"/>
              </a:rPr>
              <a:t> invasive procedure room and when performing or assisting with operative or other invasive procedures</a:t>
            </a:r>
            <a:endParaRPr lang="en-US" sz="3200" dirty="0"/>
          </a:p>
        </p:txBody>
      </p:sp>
    </p:spTree>
    <p:extLst>
      <p:ext uri="{BB962C8B-B14F-4D97-AF65-F5344CB8AC3E}">
        <p14:creationId xmlns:p14="http://schemas.microsoft.com/office/powerpoint/2010/main" val="2110443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marL="342900" marR="0" lvl="0" indent="-342900"/>
            <a:r>
              <a:rPr lang="en-US" b="1" dirty="0">
                <a:solidFill>
                  <a:srgbClr val="403838"/>
                </a:solidFill>
                <a:latin typeface="Times New Roman" panose="02020603050405020304" pitchFamily="18" charset="0"/>
                <a:ea typeface="Times New Roman" panose="02020603050405020304" pitchFamily="18" charset="0"/>
              </a:rPr>
              <a:t>The Bowie-Dick Test is performed daily in pre-vacuum sterilizers. The purpose of this test is to:</a:t>
            </a:r>
            <a:r>
              <a:rPr lang="en-US" dirty="0">
                <a:latin typeface="Times New Roman" panose="02020603050405020304" pitchFamily="18" charset="0"/>
                <a:ea typeface="Times New Roman" panose="02020603050405020304" pitchFamily="18" charset="0"/>
              </a:rPr>
              <a:t/>
            </a:r>
            <a:br>
              <a:rPr lang="en-US" dirty="0">
                <a:latin typeface="Times New Roman" panose="02020603050405020304" pitchFamily="18" charset="0"/>
                <a:ea typeface="Times New Roman" panose="02020603050405020304" pitchFamily="18" charset="0"/>
              </a:rPr>
            </a:br>
            <a:endParaRPr lang="en-US" dirty="0"/>
          </a:p>
        </p:txBody>
      </p:sp>
      <p:sp>
        <p:nvSpPr>
          <p:cNvPr id="4" name="Content Placeholder 3"/>
          <p:cNvSpPr>
            <a:spLocks noGrp="1"/>
          </p:cNvSpPr>
          <p:nvPr>
            <p:ph sz="quarter" idx="15"/>
          </p:nvPr>
        </p:nvSpPr>
        <p:spPr/>
        <p:txBody>
          <a:bodyPr/>
          <a:lstStyle/>
          <a:p>
            <a:pPr lvl="0"/>
            <a:endParaRPr lang="en-US" dirty="0"/>
          </a:p>
          <a:p>
            <a:pPr lvl="0">
              <a:buClr>
                <a:srgbClr val="403838"/>
              </a:buClr>
              <a:buSzPts val="950"/>
            </a:pPr>
            <a:r>
              <a:rPr lang="en-US" sz="2800" dirty="0" smtClean="0">
                <a:solidFill>
                  <a:srgbClr val="403838"/>
                </a:solidFill>
                <a:latin typeface="Times New Roman" panose="02020603050405020304" pitchFamily="18" charset="0"/>
                <a:ea typeface="Times New Roman" panose="02020603050405020304" pitchFamily="18" charset="0"/>
              </a:rPr>
              <a:t>A. Measure </a:t>
            </a:r>
            <a:r>
              <a:rPr lang="en-US" sz="2800" dirty="0">
                <a:solidFill>
                  <a:srgbClr val="403838"/>
                </a:solidFill>
                <a:latin typeface="Times New Roman" panose="02020603050405020304" pitchFamily="18" charset="0"/>
                <a:ea typeface="Times New Roman" panose="02020603050405020304" pitchFamily="18" charset="0"/>
              </a:rPr>
              <a:t>the efficacy of the vacuum system</a:t>
            </a:r>
            <a:endParaRPr lang="en-US" sz="2800" dirty="0">
              <a:latin typeface="Times New Roman" panose="02020603050405020304" pitchFamily="18" charset="0"/>
              <a:ea typeface="Times New Roman" panose="02020603050405020304" pitchFamily="18" charset="0"/>
            </a:endParaRPr>
          </a:p>
          <a:p>
            <a:pPr lvl="0">
              <a:buClr>
                <a:srgbClr val="403838"/>
              </a:buClr>
              <a:buSzPts val="950"/>
            </a:pPr>
            <a:r>
              <a:rPr lang="en-US" sz="2800" dirty="0" smtClean="0">
                <a:solidFill>
                  <a:srgbClr val="403838"/>
                </a:solidFill>
                <a:latin typeface="Times New Roman" panose="02020603050405020304" pitchFamily="18" charset="0"/>
                <a:ea typeface="Times New Roman" panose="02020603050405020304" pitchFamily="18" charset="0"/>
              </a:rPr>
              <a:t>B. Ensure </a:t>
            </a:r>
            <a:r>
              <a:rPr lang="en-US" sz="2800" dirty="0">
                <a:solidFill>
                  <a:srgbClr val="403838"/>
                </a:solidFill>
                <a:latin typeface="Times New Roman" panose="02020603050405020304" pitchFamily="18" charset="0"/>
                <a:ea typeface="Times New Roman" panose="02020603050405020304" pitchFamily="18" charset="0"/>
              </a:rPr>
              <a:t>all residual moisture is removed</a:t>
            </a:r>
            <a:endParaRPr lang="en-US" sz="2800" dirty="0">
              <a:latin typeface="Times New Roman" panose="02020603050405020304" pitchFamily="18" charset="0"/>
              <a:ea typeface="Times New Roman" panose="02020603050405020304" pitchFamily="18" charset="0"/>
            </a:endParaRPr>
          </a:p>
          <a:p>
            <a:pPr lvl="0">
              <a:buClr>
                <a:srgbClr val="403838"/>
              </a:buClr>
              <a:buSzPts val="950"/>
            </a:pPr>
            <a:r>
              <a:rPr lang="en-US" sz="2800" dirty="0" smtClean="0">
                <a:solidFill>
                  <a:srgbClr val="403838"/>
                </a:solidFill>
                <a:latin typeface="Times New Roman" panose="02020603050405020304" pitchFamily="18" charset="0"/>
                <a:ea typeface="Times New Roman" panose="02020603050405020304" pitchFamily="18" charset="0"/>
              </a:rPr>
              <a:t>C. Ensure </a:t>
            </a:r>
            <a:r>
              <a:rPr lang="en-US" sz="2800" dirty="0">
                <a:solidFill>
                  <a:srgbClr val="403838"/>
                </a:solidFill>
                <a:latin typeface="Times New Roman" panose="02020603050405020304" pitchFamily="18" charset="0"/>
                <a:ea typeface="Times New Roman" panose="02020603050405020304" pitchFamily="18" charset="0"/>
              </a:rPr>
              <a:t>temperature levels are reached</a:t>
            </a:r>
            <a:endParaRPr lang="en-US" sz="2800" dirty="0">
              <a:latin typeface="Times New Roman" panose="02020603050405020304" pitchFamily="18" charset="0"/>
              <a:ea typeface="Times New Roman" panose="02020603050405020304" pitchFamily="18" charset="0"/>
            </a:endParaRPr>
          </a:p>
          <a:p>
            <a:pPr lvl="0">
              <a:buClr>
                <a:srgbClr val="403838"/>
              </a:buClr>
              <a:buSzPts val="950"/>
            </a:pPr>
            <a:r>
              <a:rPr lang="en-US" sz="2800" dirty="0" smtClean="0">
                <a:solidFill>
                  <a:srgbClr val="403838"/>
                </a:solidFill>
                <a:latin typeface="Times New Roman" panose="02020603050405020304" pitchFamily="18" charset="0"/>
                <a:ea typeface="Times New Roman" panose="02020603050405020304" pitchFamily="18" charset="0"/>
              </a:rPr>
              <a:t>D. Demonstrate </a:t>
            </a:r>
            <a:r>
              <a:rPr lang="en-US" sz="2800" dirty="0">
                <a:solidFill>
                  <a:srgbClr val="403838"/>
                </a:solidFill>
                <a:latin typeface="Times New Roman" panose="02020603050405020304" pitchFamily="18" charset="0"/>
                <a:ea typeface="Times New Roman" panose="02020603050405020304" pitchFamily="18" charset="0"/>
              </a:rPr>
              <a:t>bacterial kill</a:t>
            </a:r>
            <a:endParaRPr lang="en-US" sz="2800" dirty="0">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880243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r>
              <a:rPr lang="en-US" sz="4000" b="1" dirty="0" smtClean="0"/>
              <a:t>A. Measure </a:t>
            </a:r>
            <a:r>
              <a:rPr lang="en-US" sz="4000" b="1" dirty="0"/>
              <a:t>the efficacy of the vacuum </a:t>
            </a:r>
            <a:r>
              <a:rPr lang="en-US" sz="4000" b="1" dirty="0" smtClean="0"/>
              <a:t>system</a:t>
            </a:r>
          </a:p>
          <a:p>
            <a:r>
              <a:rPr lang="en-US" sz="4000" dirty="0"/>
              <a:t>Rationale: The presence of residual air in a prevacuum sterilizer prevents steam contact with items in the load, thus hampering sterilization. The Bowie-Dick test does not measure moisture levels and this test does not indicate sterilization</a:t>
            </a:r>
            <a:r>
              <a:rPr lang="en-US" sz="4000" dirty="0" smtClean="0"/>
              <a:t>.</a:t>
            </a:r>
          </a:p>
          <a:p>
            <a:endParaRPr lang="en-US" sz="4000" dirty="0"/>
          </a:p>
          <a:p>
            <a:r>
              <a:rPr lang="en-US" sz="4000" dirty="0" smtClean="0"/>
              <a:t> </a:t>
            </a:r>
            <a:r>
              <a:rPr lang="en-US" sz="4000" dirty="0"/>
              <a:t>Competency for safe patient care (2009) p 441</a:t>
            </a:r>
          </a:p>
          <a:p>
            <a:pPr lvl="0"/>
            <a:endParaRPr lang="en-US" sz="4000" dirty="0"/>
          </a:p>
        </p:txBody>
      </p:sp>
    </p:spTree>
    <p:extLst>
      <p:ext uri="{BB962C8B-B14F-4D97-AF65-F5344CB8AC3E}">
        <p14:creationId xmlns:p14="http://schemas.microsoft.com/office/powerpoint/2010/main" val="1534758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Bowie-Dick test is done to test the efficacy of the vacuum system in a sterilizer.</a:t>
            </a:r>
            <a:r>
              <a:rPr lang="en-US" dirty="0"/>
              <a:t/>
            </a:r>
            <a:br>
              <a:rPr lang="en-US" dirty="0"/>
            </a:br>
            <a:endParaRPr lang="en-US" dirty="0"/>
          </a:p>
        </p:txBody>
      </p:sp>
      <p:sp>
        <p:nvSpPr>
          <p:cNvPr id="4" name="Content Placeholder 3"/>
          <p:cNvSpPr>
            <a:spLocks noGrp="1"/>
          </p:cNvSpPr>
          <p:nvPr>
            <p:ph sz="quarter" idx="15"/>
          </p:nvPr>
        </p:nvSpPr>
        <p:spPr/>
        <p:txBody>
          <a:bodyPr/>
          <a:lstStyle/>
          <a:p>
            <a:endParaRPr lang="en-US" sz="3600" dirty="0" smtClean="0">
              <a:solidFill>
                <a:srgbClr val="222222"/>
              </a:solidFill>
              <a:latin typeface="Times New Roman" panose="02020603050405020304" pitchFamily="18" charset="0"/>
              <a:ea typeface="Times New Roman" panose="02020603050405020304" pitchFamily="18" charset="0"/>
            </a:endParaRPr>
          </a:p>
          <a:p>
            <a:r>
              <a:rPr lang="en-US" sz="3600" dirty="0" smtClean="0">
                <a:solidFill>
                  <a:srgbClr val="222222"/>
                </a:solidFill>
                <a:latin typeface="Times New Roman" panose="02020603050405020304" pitchFamily="18" charset="0"/>
                <a:ea typeface="Times New Roman" panose="02020603050405020304" pitchFamily="18" charset="0"/>
              </a:rPr>
              <a:t>This </a:t>
            </a:r>
            <a:r>
              <a:rPr lang="en-US" sz="3600" dirty="0">
                <a:solidFill>
                  <a:srgbClr val="222222"/>
                </a:solidFill>
                <a:latin typeface="Times New Roman" panose="02020603050405020304" pitchFamily="18" charset="0"/>
                <a:ea typeface="Times New Roman" panose="02020603050405020304" pitchFamily="18" charset="0"/>
              </a:rPr>
              <a:t>test should be performed at what interval?</a:t>
            </a:r>
            <a:endParaRPr lang="en-US" sz="3600" dirty="0">
              <a:latin typeface="Times New Roman" panose="02020603050405020304" pitchFamily="18" charset="0"/>
              <a:ea typeface="Times New Roman" panose="02020603050405020304" pitchFamily="18" charset="0"/>
            </a:endParaRPr>
          </a:p>
          <a:p>
            <a:pPr marL="342900" lvl="0" indent="-342900">
              <a:buFont typeface="+mj-lt"/>
              <a:buAutoNum type="alphaUcPeriod"/>
            </a:pPr>
            <a:r>
              <a:rPr lang="en-US" sz="3600" dirty="0" smtClean="0">
                <a:solidFill>
                  <a:srgbClr val="222222"/>
                </a:solidFill>
                <a:latin typeface="Times New Roman" panose="02020603050405020304" pitchFamily="18" charset="0"/>
                <a:ea typeface="Times New Roman" panose="02020603050405020304" pitchFamily="18" charset="0"/>
              </a:rPr>
              <a:t> Daily</a:t>
            </a:r>
            <a:endParaRPr lang="en-US" sz="3600" dirty="0">
              <a:latin typeface="Times New Roman" panose="02020603050405020304" pitchFamily="18" charset="0"/>
              <a:ea typeface="Times New Roman" panose="02020603050405020304" pitchFamily="18" charset="0"/>
            </a:endParaRPr>
          </a:p>
          <a:p>
            <a:pPr marL="342900" lvl="0" indent="-342900">
              <a:buFont typeface="+mj-lt"/>
              <a:buAutoNum type="alphaUcPeriod"/>
            </a:pPr>
            <a:r>
              <a:rPr lang="en-US" sz="3600" dirty="0" smtClean="0">
                <a:solidFill>
                  <a:srgbClr val="222222"/>
                </a:solidFill>
                <a:latin typeface="Times New Roman" panose="02020603050405020304" pitchFamily="18" charset="0"/>
                <a:ea typeface="Times New Roman" panose="02020603050405020304" pitchFamily="18" charset="0"/>
              </a:rPr>
              <a:t> Weekly</a:t>
            </a:r>
            <a:endParaRPr lang="en-US" sz="3600" dirty="0">
              <a:latin typeface="Times New Roman" panose="02020603050405020304" pitchFamily="18" charset="0"/>
              <a:ea typeface="Times New Roman" panose="02020603050405020304" pitchFamily="18" charset="0"/>
            </a:endParaRPr>
          </a:p>
          <a:p>
            <a:pPr marL="342900" lvl="0" indent="-342900">
              <a:buFont typeface="+mj-lt"/>
              <a:buAutoNum type="alphaUcPeriod"/>
            </a:pPr>
            <a:r>
              <a:rPr lang="en-US" sz="3600" dirty="0" smtClean="0">
                <a:solidFill>
                  <a:srgbClr val="222222"/>
                </a:solidFill>
                <a:latin typeface="Times New Roman" panose="02020603050405020304" pitchFamily="18" charset="0"/>
                <a:ea typeface="Times New Roman" panose="02020603050405020304" pitchFamily="18" charset="0"/>
              </a:rPr>
              <a:t> Monthly</a:t>
            </a:r>
            <a:endParaRPr lang="en-US" sz="3600" dirty="0">
              <a:latin typeface="Times New Roman" panose="02020603050405020304" pitchFamily="18" charset="0"/>
              <a:ea typeface="Times New Roman" panose="02020603050405020304" pitchFamily="18" charset="0"/>
            </a:endParaRPr>
          </a:p>
          <a:p>
            <a:pPr marL="342900" lvl="0" indent="-342900">
              <a:buFont typeface="+mj-lt"/>
              <a:buAutoNum type="alphaUcPeriod"/>
            </a:pPr>
            <a:r>
              <a:rPr lang="en-US" sz="3600" dirty="0" smtClean="0">
                <a:solidFill>
                  <a:srgbClr val="222222"/>
                </a:solidFill>
                <a:latin typeface="Times New Roman" panose="02020603050405020304" pitchFamily="18" charset="0"/>
                <a:ea typeface="Times New Roman" panose="02020603050405020304" pitchFamily="18" charset="0"/>
              </a:rPr>
              <a:t> When </a:t>
            </a:r>
            <a:r>
              <a:rPr lang="en-US" sz="3600" dirty="0">
                <a:solidFill>
                  <a:srgbClr val="222222"/>
                </a:solidFill>
                <a:latin typeface="Times New Roman" panose="02020603050405020304" pitchFamily="18" charset="0"/>
                <a:ea typeface="Times New Roman" panose="02020603050405020304" pitchFamily="18" charset="0"/>
              </a:rPr>
              <a:t>an air leak is detected</a:t>
            </a:r>
            <a:endParaRPr lang="en-US" sz="3600" dirty="0">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04370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b="1" dirty="0"/>
              <a:t>AORN Guidelines 2016</a:t>
            </a:r>
            <a:endParaRPr lang="en-US" dirty="0"/>
          </a:p>
          <a:p>
            <a:r>
              <a:rPr lang="en-US" b="1" dirty="0"/>
              <a:t>Recommendation XX </a:t>
            </a:r>
            <a:endParaRPr lang="en-US" dirty="0"/>
          </a:p>
          <a:p>
            <a:r>
              <a:rPr lang="en-US" dirty="0"/>
              <a:t>XX.h.2. </a:t>
            </a:r>
            <a:r>
              <a:rPr lang="en-US" b="1" dirty="0"/>
              <a:t>Dynamic air-removal steam sterilizers:</a:t>
            </a:r>
            <a:r>
              <a:rPr lang="en-US" dirty="0"/>
              <a:t> A Bowie-Dick air-removal test should be performed daily in an empty chamber as follows: </a:t>
            </a:r>
          </a:p>
          <a:p>
            <a:r>
              <a:rPr lang="en-US" dirty="0"/>
              <a:t>A Bowie-Dick air-removal test should be performed each day that the sterilizer is used and should be performed before the first load of the day but after a warm-up cycle is run. </a:t>
            </a:r>
          </a:p>
          <a:p>
            <a:r>
              <a:rPr lang="en-US" dirty="0"/>
              <a:t>A warm-up cycle should be run so that Bowie-Dick testing is performed under the conditions in which the sterilizer will be used. </a:t>
            </a:r>
          </a:p>
          <a:p>
            <a:r>
              <a:rPr lang="en-US" dirty="0"/>
              <a:t>The test should be run in accordance with the test manufacturer’s instructions before the routine biological indicator testing.</a:t>
            </a:r>
          </a:p>
          <a:p>
            <a:r>
              <a:rPr lang="en-US" dirty="0"/>
              <a:t>Whenever a dynamic air-removal sterilizer is installed or relocated, malfunctions, undergoes a major repair, or has a sterilization process failure, three consecutive cycles in an empty chamber should be tested with a biological indicator PCD followed by three consecutive cycles in an empty chamber with a Bowie-Dick air-removal test.</a:t>
            </a:r>
            <a:r>
              <a:rPr lang="en-US" baseline="30000" dirty="0">
                <a:hlinkClick r:id="rId2"/>
              </a:rPr>
              <a:t>6</a:t>
            </a:r>
            <a:endParaRPr lang="en-US" dirty="0"/>
          </a:p>
          <a:p>
            <a:r>
              <a:rPr lang="en-US" dirty="0"/>
              <a:t>The air-removal test is designed to detect residual air in the sterilizer chamber.</a:t>
            </a:r>
          </a:p>
          <a:p>
            <a:endParaRPr lang="en-US" dirty="0"/>
          </a:p>
        </p:txBody>
      </p:sp>
    </p:spTree>
    <p:extLst>
      <p:ext uri="{BB962C8B-B14F-4D97-AF65-F5344CB8AC3E}">
        <p14:creationId xmlns:p14="http://schemas.microsoft.com/office/powerpoint/2010/main" val="915698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Chemical Indicators are designed to show that:</a:t>
            </a:r>
            <a:r>
              <a:rPr lang="en-US" dirty="0"/>
              <a:t/>
            </a:r>
            <a:br>
              <a:rPr lang="en-US" dirty="0"/>
            </a:br>
            <a:endParaRPr lang="en-US" dirty="0"/>
          </a:p>
        </p:txBody>
      </p:sp>
      <p:sp>
        <p:nvSpPr>
          <p:cNvPr id="4" name="Content Placeholder 3"/>
          <p:cNvSpPr>
            <a:spLocks noGrp="1"/>
          </p:cNvSpPr>
          <p:nvPr>
            <p:ph sz="quarter" idx="15"/>
          </p:nvPr>
        </p:nvSpPr>
        <p:spPr/>
        <p:txBody>
          <a:bodyPr/>
          <a:lstStyle/>
          <a:p>
            <a:pPr marL="342900" lvl="0" indent="-342900">
              <a:lnSpc>
                <a:spcPct val="107000"/>
              </a:lnSpc>
              <a:spcAft>
                <a:spcPts val="0"/>
              </a:spcAft>
              <a:buFont typeface="+mj-lt"/>
              <a:buAutoNum type="alphaUcPeriod"/>
            </a:pPr>
            <a:r>
              <a:rPr lang="en-US" sz="3600" dirty="0" smtClean="0">
                <a:latin typeface="Times New Roman" panose="02020603050405020304" pitchFamily="18" charset="0"/>
                <a:ea typeface="Calibri" panose="020F0502020204030204" pitchFamily="34" charset="0"/>
                <a:cs typeface="Times New Roman" panose="02020603050405020304" pitchFamily="18" charset="0"/>
              </a:rPr>
              <a:t> Packages </a:t>
            </a:r>
            <a:r>
              <a:rPr lang="en-US" sz="3600" dirty="0">
                <a:latin typeface="Times New Roman" panose="02020603050405020304" pitchFamily="18" charset="0"/>
                <a:ea typeface="Calibri" panose="020F0502020204030204" pitchFamily="34" charset="0"/>
                <a:cs typeface="Times New Roman" panose="02020603050405020304" pitchFamily="18" charset="0"/>
              </a:rPr>
              <a:t>are sterile</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UcPeriod"/>
            </a:pPr>
            <a:r>
              <a:rPr lang="en-US" sz="3600" dirty="0" smtClean="0">
                <a:latin typeface="Times New Roman" panose="02020603050405020304" pitchFamily="18" charset="0"/>
                <a:ea typeface="Calibri" panose="020F0502020204030204" pitchFamily="34" charset="0"/>
                <a:cs typeface="Times New Roman" panose="02020603050405020304" pitchFamily="18" charset="0"/>
              </a:rPr>
              <a:t> The </a:t>
            </a:r>
            <a:r>
              <a:rPr lang="en-US" sz="3600" dirty="0">
                <a:latin typeface="Times New Roman" panose="02020603050405020304" pitchFamily="18" charset="0"/>
                <a:ea typeface="Calibri" panose="020F0502020204030204" pitchFamily="34" charset="0"/>
                <a:cs typeface="Times New Roman" panose="02020603050405020304" pitchFamily="18" charset="0"/>
              </a:rPr>
              <a:t>sterilizer functioned appropriately</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UcPeriod"/>
            </a:pPr>
            <a:r>
              <a:rPr lang="en-US" sz="3600" dirty="0" smtClean="0">
                <a:latin typeface="Times New Roman" panose="02020603050405020304" pitchFamily="18" charset="0"/>
                <a:ea typeface="Calibri" panose="020F0502020204030204" pitchFamily="34" charset="0"/>
                <a:cs typeface="Times New Roman" panose="02020603050405020304" pitchFamily="18" charset="0"/>
              </a:rPr>
              <a:t> One </a:t>
            </a:r>
            <a:r>
              <a:rPr lang="en-US" sz="3600" dirty="0">
                <a:latin typeface="Times New Roman" panose="02020603050405020304" pitchFamily="18" charset="0"/>
                <a:ea typeface="Calibri" panose="020F0502020204030204" pitchFamily="34" charset="0"/>
                <a:cs typeface="Times New Roman" panose="02020603050405020304" pitchFamily="18" charset="0"/>
              </a:rPr>
              <a:t>or more critical parameters for sterilization have </a:t>
            </a:r>
            <a:endParaRPr lang="en-US" sz="3600" dirty="0" smtClean="0">
              <a:latin typeface="Times New Roman" panose="02020603050405020304" pitchFamily="18" charset="0"/>
              <a:ea typeface="Calibri" panose="020F0502020204030204" pitchFamily="34" charset="0"/>
              <a:cs typeface="Times New Roman" panose="02020603050405020304" pitchFamily="18" charset="0"/>
            </a:endParaRPr>
          </a:p>
          <a:p>
            <a:pPr lvl="0">
              <a:lnSpc>
                <a:spcPct val="107000"/>
              </a:lnSpc>
              <a:spcAft>
                <a:spcPts val="0"/>
              </a:spcAft>
            </a:pPr>
            <a:r>
              <a:rPr lang="en-US" sz="3600" dirty="0">
                <a:latin typeface="Times New Roman" panose="02020603050405020304" pitchFamily="18" charset="0"/>
                <a:ea typeface="Calibri" panose="020F0502020204030204" pitchFamily="34" charset="0"/>
                <a:cs typeface="Times New Roman" panose="02020603050405020304" pitchFamily="18" charset="0"/>
              </a:rPr>
              <a:t> </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	been </a:t>
            </a:r>
            <a:r>
              <a:rPr lang="en-US" sz="3600" dirty="0">
                <a:latin typeface="Times New Roman" panose="02020603050405020304" pitchFamily="18" charset="0"/>
                <a:ea typeface="Calibri" panose="020F0502020204030204" pitchFamily="34" charset="0"/>
                <a:cs typeface="Times New Roman" panose="02020603050405020304" pitchFamily="18" charset="0"/>
              </a:rPr>
              <a:t>met</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pPr>
            <a:r>
              <a:rPr lang="en-US" sz="3600" dirty="0" smtClean="0">
                <a:latin typeface="Times New Roman" panose="02020603050405020304" pitchFamily="18" charset="0"/>
                <a:ea typeface="Calibri" panose="020F0502020204030204" pitchFamily="34" charset="0"/>
                <a:cs typeface="Times New Roman" panose="02020603050405020304" pitchFamily="18" charset="0"/>
              </a:rPr>
              <a:t>D. Appropriate </a:t>
            </a:r>
            <a:r>
              <a:rPr lang="en-US" sz="3600" dirty="0">
                <a:latin typeface="Times New Roman" panose="02020603050405020304" pitchFamily="18" charset="0"/>
                <a:ea typeface="Calibri" panose="020F0502020204030204" pitchFamily="34" charset="0"/>
                <a:cs typeface="Times New Roman" panose="02020603050405020304" pitchFamily="18" charset="0"/>
              </a:rPr>
              <a:t>spores have been killed</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685800">
              <a:lnSpc>
                <a:spcPct val="107000"/>
              </a:lnSpc>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147938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sz="4000" b="1" dirty="0" smtClean="0"/>
              <a:t>C. One </a:t>
            </a:r>
            <a:r>
              <a:rPr lang="en-US" sz="4000" b="1" dirty="0"/>
              <a:t>or more critical parameters for sterilization have been met</a:t>
            </a:r>
          </a:p>
          <a:p>
            <a:r>
              <a:rPr lang="en-US" sz="4000" dirty="0"/>
              <a:t>Rationale: Chemical Indicators are used to detect failures in packaging, loading, or sterilizer function, such as the presence of cool air pockets inside the sterilizer chamber. </a:t>
            </a:r>
            <a:endParaRPr lang="en-US" sz="4000" dirty="0" smtClean="0"/>
          </a:p>
          <a:p>
            <a:endParaRPr lang="en-US" sz="4000" dirty="0"/>
          </a:p>
          <a:p>
            <a:r>
              <a:rPr lang="en-US" sz="4000" dirty="0" smtClean="0"/>
              <a:t>Alexander’s </a:t>
            </a:r>
            <a:r>
              <a:rPr lang="en-US" sz="4000" dirty="0"/>
              <a:t>(2011, 14 th ed) pg 74</a:t>
            </a:r>
          </a:p>
          <a:p>
            <a:endParaRPr lang="en-US" dirty="0"/>
          </a:p>
        </p:txBody>
      </p:sp>
    </p:spTree>
    <p:extLst>
      <p:ext uri="{BB962C8B-B14F-4D97-AF65-F5344CB8AC3E}">
        <p14:creationId xmlns:p14="http://schemas.microsoft.com/office/powerpoint/2010/main" val="390050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79412" y="379413"/>
            <a:ext cx="11425237" cy="577517"/>
          </a:xfrm>
        </p:spPr>
        <p:txBody>
          <a:bodyPr/>
          <a:lstStyle/>
          <a:p>
            <a:r>
              <a:rPr lang="en-US" b="1" dirty="0"/>
              <a:t>AORN Guidelines </a:t>
            </a:r>
            <a:r>
              <a:rPr lang="en-US" b="1" dirty="0" smtClean="0"/>
              <a:t>2016</a:t>
            </a:r>
            <a:r>
              <a:rPr lang="en-US" dirty="0"/>
              <a:t> </a:t>
            </a:r>
            <a:r>
              <a:rPr lang="en-US" b="1" dirty="0" smtClean="0"/>
              <a:t>Recommendation </a:t>
            </a:r>
            <a:r>
              <a:rPr lang="en-US" b="1" dirty="0"/>
              <a:t>XX </a:t>
            </a:r>
            <a:r>
              <a:rPr lang="en-US" dirty="0"/>
              <a:t/>
            </a:r>
            <a:br>
              <a:rPr lang="en-US" dirty="0"/>
            </a:br>
            <a:endParaRPr lang="en-US" dirty="0"/>
          </a:p>
        </p:txBody>
      </p:sp>
      <p:sp>
        <p:nvSpPr>
          <p:cNvPr id="2" name="Content Placeholder 1"/>
          <p:cNvSpPr>
            <a:spLocks noGrp="1"/>
          </p:cNvSpPr>
          <p:nvPr>
            <p:ph sz="quarter" idx="15"/>
          </p:nvPr>
        </p:nvSpPr>
        <p:spPr>
          <a:xfrm>
            <a:off x="379410" y="956930"/>
            <a:ext cx="11430000" cy="5291471"/>
          </a:xfrm>
        </p:spPr>
        <p:txBody>
          <a:bodyPr/>
          <a:lstStyle/>
          <a:p>
            <a:r>
              <a:rPr lang="en-US" b="1" dirty="0"/>
              <a:t>Chemical indicators specific to the sterilization method selected should be used with each package.</a:t>
            </a:r>
            <a:r>
              <a:rPr lang="en-US" b="1" baseline="30000" dirty="0">
                <a:hlinkClick r:id="rId2"/>
              </a:rPr>
              <a:t>2</a:t>
            </a:r>
            <a:endParaRPr lang="en-US" sz="2800" dirty="0"/>
          </a:p>
          <a:p>
            <a:r>
              <a:rPr lang="en-US" dirty="0"/>
              <a:t>Chemical indicators are used to verify that one or more of the conditions necessary for sterilization have been achieved within each package. External and internal CIs do not verify sterility of the contents.</a:t>
            </a:r>
            <a:r>
              <a:rPr lang="en-US" baseline="30000" dirty="0">
                <a:hlinkClick r:id="rId3"/>
              </a:rPr>
              <a:t>3</a:t>
            </a:r>
            <a:r>
              <a:rPr lang="en-US" dirty="0"/>
              <a:t>,</a:t>
            </a:r>
            <a:r>
              <a:rPr lang="en-US" baseline="30000" dirty="0">
                <a:hlinkClick r:id="rId4"/>
              </a:rPr>
              <a:t>4</a:t>
            </a:r>
            <a:endParaRPr lang="en-US" sz="2800" dirty="0"/>
          </a:p>
          <a:p>
            <a:pPr lvl="0"/>
            <a:r>
              <a:rPr lang="en-US" dirty="0"/>
              <a:t>V.a. A CI should be placed on the outside and inside of every package to be processed unless the internal indicator is readable through the package material.</a:t>
            </a:r>
            <a:r>
              <a:rPr lang="en-US" baseline="30000" dirty="0">
                <a:hlinkClick r:id="rId3"/>
              </a:rPr>
              <a:t>3</a:t>
            </a:r>
            <a:r>
              <a:rPr lang="en-US" dirty="0"/>
              <a:t>,</a:t>
            </a:r>
            <a:r>
              <a:rPr lang="en-US" baseline="30000" dirty="0">
                <a:hlinkClick r:id="rId4"/>
              </a:rPr>
              <a:t>4</a:t>
            </a:r>
            <a:r>
              <a:rPr lang="en-US" dirty="0"/>
              <a:t> </a:t>
            </a:r>
            <a:r>
              <a:rPr lang="en-US" i="1" dirty="0"/>
              <a:t>[1: Strong Evidence]</a:t>
            </a:r>
            <a:endParaRPr lang="en-US" sz="2800" dirty="0"/>
          </a:p>
          <a:p>
            <a:r>
              <a:rPr lang="en-US" dirty="0"/>
              <a:t>External CIs are used to verify that the package has been exposed to the sterilization process. External indicators are intended to differentiate processed packages from unprocessed packages. </a:t>
            </a:r>
            <a:endParaRPr lang="en-US" sz="2800" dirty="0"/>
          </a:p>
          <a:p>
            <a:r>
              <a:rPr lang="en-US" dirty="0"/>
              <a:t>Internal CIs are used to verify that the sterilant has reached the contents of the package and that critical variables of the sterilization process have been met. The number of critical process variables that are monitored with an internal indicator is dependent on the specific type of internal indicator that is used. </a:t>
            </a:r>
            <a:endParaRPr lang="en-US" sz="2800" dirty="0"/>
          </a:p>
          <a:p>
            <a:endParaRPr lang="en-US" dirty="0"/>
          </a:p>
        </p:txBody>
      </p:sp>
    </p:spTree>
    <p:extLst>
      <p:ext uri="{BB962C8B-B14F-4D97-AF65-F5344CB8AC3E}">
        <p14:creationId xmlns:p14="http://schemas.microsoft.com/office/powerpoint/2010/main" val="761778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r>
              <a:rPr lang="en-US" dirty="0"/>
              <a:t>V.a.1. A class I CI (</a:t>
            </a:r>
            <a:r>
              <a:rPr lang="en-US" dirty="0" err="1"/>
              <a:t>ie</a:t>
            </a:r>
            <a:r>
              <a:rPr lang="en-US" dirty="0"/>
              <a:t>, process indicator) should be placed externally. Examples of process indicators are indicator tape and indicator labels. </a:t>
            </a:r>
            <a:endParaRPr lang="en-US" sz="2800" dirty="0"/>
          </a:p>
          <a:p>
            <a:pPr lvl="1"/>
            <a:r>
              <a:rPr lang="en-US" dirty="0"/>
              <a:t>V.a.2. A class III CI (</a:t>
            </a:r>
            <a:r>
              <a:rPr lang="en-US" dirty="0" err="1"/>
              <a:t>ie</a:t>
            </a:r>
            <a:r>
              <a:rPr lang="en-US" dirty="0"/>
              <a:t>, single-parameter indicator), class IV CI (</a:t>
            </a:r>
            <a:r>
              <a:rPr lang="en-US" dirty="0" err="1"/>
              <a:t>ie</a:t>
            </a:r>
            <a:r>
              <a:rPr lang="en-US" dirty="0"/>
              <a:t>, multiparameter indicator), class V CI (</a:t>
            </a:r>
            <a:r>
              <a:rPr lang="en-US" dirty="0" err="1"/>
              <a:t>ie</a:t>
            </a:r>
            <a:r>
              <a:rPr lang="en-US" dirty="0"/>
              <a:t>, integrating indicator), or class VI CI (</a:t>
            </a:r>
            <a:r>
              <a:rPr lang="en-US" dirty="0" err="1"/>
              <a:t>ie</a:t>
            </a:r>
            <a:r>
              <a:rPr lang="en-US" dirty="0"/>
              <a:t>, emulating indicator) should be placed internally. </a:t>
            </a:r>
            <a:endParaRPr lang="en-US" sz="2800" dirty="0"/>
          </a:p>
          <a:p>
            <a:pPr lvl="1"/>
            <a:r>
              <a:rPr lang="en-US" dirty="0"/>
              <a:t>V.a.3. More than one CI may be required for multilayered trays and should be placed according to the tray manufacturer’s IFU.</a:t>
            </a:r>
            <a:endParaRPr lang="en-US" sz="2800" dirty="0"/>
          </a:p>
          <a:p>
            <a:pPr lvl="1"/>
            <a:r>
              <a:rPr lang="en-US" dirty="0"/>
              <a:t>V.a.4. The CI manufacturer’s written instructions for storage, use, and expiration date should be followed.</a:t>
            </a:r>
            <a:r>
              <a:rPr lang="en-US" baseline="30000" dirty="0">
                <a:hlinkClick r:id="rId2"/>
              </a:rPr>
              <a:t>3</a:t>
            </a:r>
            <a:endParaRPr lang="en-US" sz="2800" dirty="0"/>
          </a:p>
          <a:p>
            <a:pPr lvl="0"/>
            <a:r>
              <a:rPr lang="en-US" dirty="0" err="1"/>
              <a:t>V.b</a:t>
            </a:r>
            <a:r>
              <a:rPr lang="en-US" dirty="0"/>
              <a:t>. Chemical indicators should be placed in an area within the package that presents a challenge for air removal and sterilant contact. When there is a question concerning the appropriate number and placement of internal CIs, the CI manufacturer, the device manufacturer, and the containment device manufacturer should be consulted for additional information.</a:t>
            </a:r>
            <a:r>
              <a:rPr lang="en-US" baseline="30000" dirty="0">
                <a:hlinkClick r:id="rId3"/>
              </a:rPr>
              <a:t>2</a:t>
            </a:r>
            <a:r>
              <a:rPr lang="en-US" dirty="0"/>
              <a:t>,</a:t>
            </a:r>
            <a:r>
              <a:rPr lang="en-US" baseline="30000" dirty="0">
                <a:hlinkClick r:id="rId2"/>
              </a:rPr>
              <a:t>3</a:t>
            </a:r>
            <a:r>
              <a:rPr lang="en-US" dirty="0"/>
              <a:t> </a:t>
            </a:r>
            <a:r>
              <a:rPr lang="en-US" i="1" dirty="0"/>
              <a:t>[3: Limited Evidence]</a:t>
            </a:r>
            <a:endParaRPr lang="en-US" sz="2800" dirty="0"/>
          </a:p>
          <a:p>
            <a:r>
              <a:rPr lang="en-US" dirty="0"/>
              <a:t>The number and placement of internal CIs may be affected by the contents of the package, the configuration of the items within the set, and the packaging or containment device.</a:t>
            </a:r>
            <a:endParaRPr lang="en-US" sz="2800" dirty="0"/>
          </a:p>
          <a:p>
            <a:r>
              <a:rPr lang="en-US" dirty="0"/>
              <a:t> </a:t>
            </a:r>
            <a:endParaRPr lang="en-US" sz="2800" dirty="0"/>
          </a:p>
          <a:p>
            <a:endParaRPr lang="en-US" dirty="0"/>
          </a:p>
        </p:txBody>
      </p:sp>
    </p:spTree>
    <p:extLst>
      <p:ext uri="{BB962C8B-B14F-4D97-AF65-F5344CB8AC3E}">
        <p14:creationId xmlns:p14="http://schemas.microsoft.com/office/powerpoint/2010/main" val="3238816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endParaRPr lang="en-US" sz="7200" dirty="0" smtClean="0"/>
          </a:p>
          <a:p>
            <a:pPr algn="ctr"/>
            <a:endParaRPr lang="en-US" sz="7200" dirty="0"/>
          </a:p>
          <a:p>
            <a:pPr algn="ctr"/>
            <a:r>
              <a:rPr lang="en-US" sz="7200" dirty="0" smtClean="0"/>
              <a:t>Thank You</a:t>
            </a:r>
            <a:endParaRPr lang="en-US" sz="7200" dirty="0"/>
          </a:p>
        </p:txBody>
      </p:sp>
    </p:spTree>
    <p:extLst>
      <p:ext uri="{BB962C8B-B14F-4D97-AF65-F5344CB8AC3E}">
        <p14:creationId xmlns:p14="http://schemas.microsoft.com/office/powerpoint/2010/main" val="761778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50209_3M_PPTTemplate_v7">
  <a:themeElements>
    <a:clrScheme name="TRIFECTA 3 LtGrn_Grn_LtBlue-A">
      <a:dk1>
        <a:sysClr val="windowText" lastClr="000000"/>
      </a:dk1>
      <a:lt1>
        <a:srgbClr val="FFFFFF"/>
      </a:lt1>
      <a:dk2>
        <a:srgbClr val="A8A8A8"/>
      </a:dk2>
      <a:lt2>
        <a:srgbClr val="595959"/>
      </a:lt2>
      <a:accent1>
        <a:srgbClr val="AAE600"/>
      </a:accent1>
      <a:accent2>
        <a:srgbClr val="00B432"/>
      </a:accent2>
      <a:accent3>
        <a:srgbClr val="00C8E6"/>
      </a:accent3>
      <a:accent4>
        <a:srgbClr val="005A18"/>
      </a:accent4>
      <a:accent5>
        <a:srgbClr val="D2D2D2"/>
      </a:accent5>
      <a:accent6>
        <a:srgbClr val="FF0000"/>
      </a:accent6>
      <a:hlink>
        <a:srgbClr val="0563C1"/>
      </a:hlink>
      <a:folHlink>
        <a:srgbClr val="1E4E79"/>
      </a:folHlink>
    </a:clrScheme>
    <a:fontScheme name="3M Fonts TTF">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0000"/>
        </a:solidFill>
        <a:ln>
          <a:noFill/>
        </a:ln>
      </a:spPr>
      <a:bodyPr lIns="180000" tIns="180000" rIns="180000" bIns="180000" rtlCol="0" anchor="t"/>
      <a:lstStyle>
        <a:defPPr>
          <a:defRPr sz="20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xmlns="" name="blank.potx" id="{76C96213-D747-4720-83D2-A9C4E37202CD}" vid="{02F324C2-696B-4914-8A1C-02B3EC5D0EAF}"/>
    </a:ext>
  </a:extLst>
</a:theme>
</file>

<file path=ppt/theme/theme2.xml><?xml version="1.0" encoding="utf-8"?>
<a:theme xmlns:a="http://schemas.openxmlformats.org/drawingml/2006/main" name="Office Theme">
  <a:themeElements>
    <a:clrScheme name="3M Colours">
      <a:dk1>
        <a:sysClr val="windowText" lastClr="000000"/>
      </a:dk1>
      <a:lt1>
        <a:sysClr val="window" lastClr="FFFFFF"/>
      </a:lt1>
      <a:dk2>
        <a:srgbClr val="595959"/>
      </a:dk2>
      <a:lt2>
        <a:srgbClr val="D2D2D2"/>
      </a:lt2>
      <a:accent1>
        <a:srgbClr val="FF0000"/>
      </a:accent1>
      <a:accent2>
        <a:srgbClr val="F5821E"/>
      </a:accent2>
      <a:accent3>
        <a:srgbClr val="FAAA19"/>
      </a:accent3>
      <a:accent4>
        <a:srgbClr val="FF0000"/>
      </a:accent4>
      <a:accent5>
        <a:srgbClr val="F5821E"/>
      </a:accent5>
      <a:accent6>
        <a:srgbClr val="FAAA19"/>
      </a:accent6>
      <a:hlink>
        <a:srgbClr val="000000"/>
      </a:hlink>
      <a:folHlink>
        <a:srgbClr val="000000"/>
      </a:folHlink>
    </a:clrScheme>
    <a:fontScheme name="3M">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3M Colours">
      <a:dk1>
        <a:sysClr val="windowText" lastClr="000000"/>
      </a:dk1>
      <a:lt1>
        <a:sysClr val="window" lastClr="FFFFFF"/>
      </a:lt1>
      <a:dk2>
        <a:srgbClr val="595959"/>
      </a:dk2>
      <a:lt2>
        <a:srgbClr val="D2D2D2"/>
      </a:lt2>
      <a:accent1>
        <a:srgbClr val="FF0000"/>
      </a:accent1>
      <a:accent2>
        <a:srgbClr val="F5821E"/>
      </a:accent2>
      <a:accent3>
        <a:srgbClr val="FAAA19"/>
      </a:accent3>
      <a:accent4>
        <a:srgbClr val="FF0000"/>
      </a:accent4>
      <a:accent5>
        <a:srgbClr val="F5821E"/>
      </a:accent5>
      <a:accent6>
        <a:srgbClr val="FAAA19"/>
      </a:accent6>
      <a:hlink>
        <a:srgbClr val="000000"/>
      </a:hlink>
      <a:folHlink>
        <a:srgbClr val="000000"/>
      </a:folHlink>
    </a:clrScheme>
    <a:fontScheme name="3M">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0</TotalTime>
  <Words>960</Words>
  <Application>Microsoft Office PowerPoint</Application>
  <PresentationFormat>Custom</PresentationFormat>
  <Paragraphs>86</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150209_3M_PPTTemplate_v7</vt:lpstr>
      <vt:lpstr>NYC APIC  Monthly Meeting Questions and Answers </vt:lpstr>
      <vt:lpstr>3M.com/IPED a free resource for RNs -  CEs presented as webinars.</vt:lpstr>
      <vt:lpstr> Agents and methods used to sterilize or disinfect are segregated into three tiers. Which of the following statement is NOT accurate regarding these categories? </vt:lpstr>
      <vt:lpstr>PowerPoint Presentation</vt:lpstr>
      <vt:lpstr>Which of the following actions is NOT considered an effective infection control strategy in surgical environments? </vt:lpstr>
      <vt:lpstr>PowerPoint Presentation</vt:lpstr>
      <vt:lpstr>The Major Source of Contamination in the OR is: </vt:lpstr>
      <vt:lpstr>PowerPoint Presentation</vt:lpstr>
      <vt:lpstr>The Bowie-Dick Test is performed daily in pre-vacuum sterilizers. The purpose of this test is to: </vt:lpstr>
      <vt:lpstr>PowerPoint Presentation</vt:lpstr>
      <vt:lpstr>Bowie-Dick test is done to test the efficacy of the vacuum system in a sterilizer. </vt:lpstr>
      <vt:lpstr>PowerPoint Presentation</vt:lpstr>
      <vt:lpstr>Chemical Indicators are designed to show that: </vt:lpstr>
      <vt:lpstr>PowerPoint Presentation</vt:lpstr>
      <vt:lpstr>AORN Guidelines 2016 Recommendation XX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brand.3M.com</dc:description>
  <cp:lastModifiedBy/>
  <cp:revision>1</cp:revision>
  <dcterms:created xsi:type="dcterms:W3CDTF">2017-01-13T17:27:45Z</dcterms:created>
  <dcterms:modified xsi:type="dcterms:W3CDTF">2017-02-11T05:54:38Z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1958178</vt:lpwstr>
  </property>
  <property fmtid="{D5CDD505-2E9C-101B-9397-08002B2CF9AE}" pid="3" name="NXPowerLiteSettings">
    <vt:lpwstr>A74006B004C800</vt:lpwstr>
  </property>
  <property fmtid="{D5CDD505-2E9C-101B-9397-08002B2CF9AE}" pid="4" name="NXPowerLiteVersion">
    <vt:lpwstr>D6.0.7</vt:lpwstr>
  </property>
</Properties>
</file>