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4" y="1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CA923-5A73-4A30-B684-8801D6D0E2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611BAB-77E2-465D-B68C-12740FAFE7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D658C4-AA6B-4F4C-A112-A9539E66A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7E75-BF27-47DD-AA18-F4D18FD14591}" type="datetimeFigureOut">
              <a:rPr lang="en-US" smtClean="0"/>
              <a:t>3/14/2019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213618-68E3-40DE-9B6C-860DC5398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EB8BC3-4EC7-47BD-8A8A-57D19AE28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EE597-123E-46B7-A3F6-6E42357DB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054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A24E3-DCD0-4A3B-AD93-C69708DD5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9DDBCD-C49B-4A3A-AFAC-635A968DDD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098286-F56B-45E8-B3DA-532708D9D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7E75-BF27-47DD-AA18-F4D18FD14591}" type="datetimeFigureOut">
              <a:rPr lang="en-US" smtClean="0"/>
              <a:t>3/14/2019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E0532-7FCC-4499-964E-99FA83C06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FE2D99-E323-4630-B422-00C126B7A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EE597-123E-46B7-A3F6-6E42357DB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885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3DC9F-6E60-40BE-AA69-FD89E8D5A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8B9197-FCF0-465A-9D31-109AA84662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14DF15-1918-476A-B8C2-FE5F7E974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7E75-BF27-47DD-AA18-F4D18FD14591}" type="datetimeFigureOut">
              <a:rPr lang="en-US" smtClean="0"/>
              <a:t>3/14/2019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F2E2B1-DB6A-431E-A518-75FD89B32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81828C-F722-4676-A90E-9D8F2E337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EE597-123E-46B7-A3F6-6E42357DB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112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1BF26-9884-4861-B15E-29A3ACA3F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915092-17C4-4D48-860C-DACA9BFEB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90462A-26A0-4A53-80A1-7B837CB26D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30A416-B9C9-45C6-BC8A-08B3D5ADB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7E75-BF27-47DD-AA18-F4D18FD14591}" type="datetimeFigureOut">
              <a:rPr lang="en-US" smtClean="0"/>
              <a:t>3/14/2019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822233-E347-42AE-BF41-EA392C60D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BA9862-8976-468A-A183-D743B2F5C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EE597-123E-46B7-A3F6-6E42357DB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272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3C2F2-47BD-4517-B836-DF77C21F6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AB847B-00EC-470D-B164-266EDA41F3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DA4885-0C6F-474D-82D8-C6F097C9E0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5C6F4C-4AB5-4036-BF55-AA3BFEAADB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2880F2-15BB-4F18-9620-8F58F8F5B4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2B1F8A-6A76-48B7-BDBA-AE20C1395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7E75-BF27-47DD-AA18-F4D18FD14591}" type="datetimeFigureOut">
              <a:rPr lang="en-US" smtClean="0"/>
              <a:t>3/14/2019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2F75CF-C350-4798-B1C6-1DC46162B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C30AEB-8C05-4D0F-90EB-03AD02BD7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EE597-123E-46B7-A3F6-6E42357DB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546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CF040-EC6E-44EB-BF53-087BCE814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388884-E799-4F8F-90A8-845751567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7E75-BF27-47DD-AA18-F4D18FD14591}" type="datetimeFigureOut">
              <a:rPr lang="en-US" smtClean="0"/>
              <a:t>3/14/2019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7AB45F-4E2D-4070-B4FB-9F410C0D2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54CEFF-7614-4C18-A9B2-4BAE3C16A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EE597-123E-46B7-A3F6-6E42357DB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071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2EF3FD-FA49-4DC2-9D5C-947DC657E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7E75-BF27-47DD-AA18-F4D18FD14591}" type="datetimeFigureOut">
              <a:rPr lang="en-US" smtClean="0"/>
              <a:t>3/14/2019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2A1ACB-4456-4C9E-8751-640838DA3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CA227B-9CD2-491C-8054-BD9D925F2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EE597-123E-46B7-A3F6-6E42357DB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57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59AA7-696B-4A91-A37A-66921346B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84F94A-54A5-4304-AA19-9326B2FCF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E81CF9-CFEB-42DA-A84C-41172D70FB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09D1A4-EBBC-4591-9387-48D9E885D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7E75-BF27-47DD-AA18-F4D18FD14591}" type="datetimeFigureOut">
              <a:rPr lang="en-US" smtClean="0"/>
              <a:t>3/14/2019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25AA81-BE2F-4D83-A5AF-068F3B871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4F55D3-EFD9-425C-B510-5776FE252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EE597-123E-46B7-A3F6-6E42357DB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737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88410-63D0-4F53-9E01-F8A8AA19C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B7A949-88C1-48AF-8639-89C3B1C708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652DD1-7042-4FEF-9C4F-48ED789A7E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C55705-4359-4359-B7AD-AEC5FF9B8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7E75-BF27-47DD-AA18-F4D18FD14591}" type="datetimeFigureOut">
              <a:rPr lang="en-US" smtClean="0"/>
              <a:t>3/14/2019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C37701-F0C2-40F7-9163-0C7F83B5B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F608EB-8BE5-4356-AE01-492F61122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EE597-123E-46B7-A3F6-6E42357DB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799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E1DFE-6B5F-4A92-AA35-DD2FC6A90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273FE6-99C4-4DB0-9BAF-6E8438F961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E7A7F2-6EA4-451F-A8D3-0236E838B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7E75-BF27-47DD-AA18-F4D18FD14591}" type="datetimeFigureOut">
              <a:rPr lang="en-US" smtClean="0"/>
              <a:t>3/14/2019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1D547-7CF9-4B84-A730-82DA3AA94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462A5-74F0-4E93-9D17-EA87EFE59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EE597-123E-46B7-A3F6-6E42357DB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232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4605943-2035-48AF-A24E-64AB8789D2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A218A6-863E-43F0-8DF4-4676BF0499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F01E27-3EDC-4A23-9E49-90B204006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7E75-BF27-47DD-AA18-F4D18FD14591}" type="datetimeFigureOut">
              <a:rPr lang="en-US" smtClean="0"/>
              <a:t>3/14/2019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5EF6B8-B686-410E-B9F0-EDF14A912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6D8B81-C513-4F6F-A760-3CA2A0FC8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EE597-123E-46B7-A3F6-6E42357DB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179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5057FF-F93B-417A-AAE3-5CC351CF3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9F2AFE-B8CA-490C-B317-12D85C65F2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38466C-8048-48EA-90E2-323C445C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57E75-BF27-47DD-AA18-F4D18FD14591}" type="datetimeFigureOut">
              <a:rPr lang="en-US" smtClean="0"/>
              <a:t>3/14/2019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80125C-198F-4897-93A9-F9C86B67EB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4D562E-061A-413C-8E62-4A0DF39AB1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1EE597-123E-46B7-A3F6-6E42357DB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918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7E8C175-EA20-4E43-B017-A5762DB88D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775" y="66675"/>
            <a:ext cx="6648450" cy="672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918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F97B83B-33BF-43D8-AA28-E0FA5178A4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072" y="427990"/>
            <a:ext cx="9518968" cy="5835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96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FA432E-3EBB-43E2-B6BC-69A3EC3B0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592" y="331787"/>
            <a:ext cx="10123488" cy="6554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709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9A18383-A336-47AC-BCCD-C7FEF5A8BE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087" y="476250"/>
            <a:ext cx="10414953" cy="5375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137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43BB32A-BE5F-4DBF-BED0-5C8A29CF21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4951" y="416560"/>
            <a:ext cx="8782097" cy="567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308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1E4F279-86E9-4B08-8EE8-2066BE2DF1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4147" y="340360"/>
            <a:ext cx="9406573" cy="5920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4350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840958-5AE6-4A15-A7E3-DB7EDF60C9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442" y="451802"/>
            <a:ext cx="9498928" cy="6101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145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B872661-1345-4B10-B0E1-74D67CEAB3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1122" y="187325"/>
            <a:ext cx="9835198" cy="6216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336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D90B560-B0BB-4A4F-A938-9C864B7113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6702" y="424497"/>
            <a:ext cx="9304338" cy="6188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9044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E11DBFB-9CB5-4888-81F8-13BBA8C531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6159" y="439420"/>
            <a:ext cx="8759681" cy="577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8225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Vincent Iorio</dc:creator>
  <cp:lastModifiedBy>Vincent Iorio</cp:lastModifiedBy>
  <cp:revision>3</cp:revision>
  <dcterms:created xsi:type="dcterms:W3CDTF">2019-03-14T14:51:17Z</dcterms:created>
  <dcterms:modified xsi:type="dcterms:W3CDTF">2019-03-14T18:30:52Z</dcterms:modified>
</cp:coreProperties>
</file>